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397" r:id="rId5"/>
  </p:sldMasterIdLst>
  <p:notesMasterIdLst>
    <p:notesMasterId r:id="rId13"/>
  </p:notesMasterIdLst>
  <p:handoutMasterIdLst>
    <p:handoutMasterId r:id="rId14"/>
  </p:handoutMasterIdLst>
  <p:sldIdLst>
    <p:sldId id="2147478660" r:id="rId6"/>
    <p:sldId id="2147478661" r:id="rId7"/>
    <p:sldId id="2147478662" r:id="rId8"/>
    <p:sldId id="2147478664" r:id="rId9"/>
    <p:sldId id="2147478665" r:id="rId10"/>
    <p:sldId id="2147478666" r:id="rId11"/>
    <p:sldId id="2147478667" r:id="rId1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E967E9-149E-46F1-BFCA-504B0CAA291B}" v="130" dt="2023-06-02T10:15:28.6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6321" autoAdjust="0"/>
  </p:normalViewPr>
  <p:slideViewPr>
    <p:cSldViewPr snapToGrid="0">
      <p:cViewPr>
        <p:scale>
          <a:sx n="87" d="100"/>
          <a:sy n="87" d="100"/>
        </p:scale>
        <p:origin x="796" y="688"/>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jørn Atle Vorland" userId="828e59f9-04cd-4b3c-be46-f6f489968007" providerId="ADAL" clId="{A1E967E9-149E-46F1-BFCA-504B0CAA291B}"/>
    <pc:docChg chg="undo redo custSel addSld delSld modSld sldOrd">
      <pc:chgData name="Bjørn Atle Vorland" userId="828e59f9-04cd-4b3c-be46-f6f489968007" providerId="ADAL" clId="{A1E967E9-149E-46F1-BFCA-504B0CAA291B}" dt="2023-06-02T18:45:46.526" v="807" actId="313"/>
      <pc:docMkLst>
        <pc:docMk/>
      </pc:docMkLst>
      <pc:sldChg chg="del">
        <pc:chgData name="Bjørn Atle Vorland" userId="828e59f9-04cd-4b3c-be46-f6f489968007" providerId="ADAL" clId="{A1E967E9-149E-46F1-BFCA-504B0CAA291B}" dt="2023-06-01T11:27:17.297" v="524" actId="47"/>
        <pc:sldMkLst>
          <pc:docMk/>
          <pc:sldMk cId="3014201235" sldId="2147469259"/>
        </pc:sldMkLst>
      </pc:sldChg>
      <pc:sldChg chg="del">
        <pc:chgData name="Bjørn Atle Vorland" userId="828e59f9-04cd-4b3c-be46-f6f489968007" providerId="ADAL" clId="{A1E967E9-149E-46F1-BFCA-504B0CAA291B}" dt="2023-06-01T11:27:26.544" v="525" actId="47"/>
        <pc:sldMkLst>
          <pc:docMk/>
          <pc:sldMk cId="1043543367" sldId="2147469265"/>
        </pc:sldMkLst>
      </pc:sldChg>
      <pc:sldChg chg="addSp delSp modSp mod">
        <pc:chgData name="Bjørn Atle Vorland" userId="828e59f9-04cd-4b3c-be46-f6f489968007" providerId="ADAL" clId="{A1E967E9-149E-46F1-BFCA-504B0CAA291B}" dt="2023-06-01T10:50:49.556" v="254" actId="1076"/>
        <pc:sldMkLst>
          <pc:docMk/>
          <pc:sldMk cId="1073061500" sldId="2147469266"/>
        </pc:sldMkLst>
        <pc:spChg chg="add del mod">
          <ac:chgData name="Bjørn Atle Vorland" userId="828e59f9-04cd-4b3c-be46-f6f489968007" providerId="ADAL" clId="{A1E967E9-149E-46F1-BFCA-504B0CAA291B}" dt="2023-06-01T10:49:36.220" v="180" actId="767"/>
          <ac:spMkLst>
            <pc:docMk/>
            <pc:sldMk cId="1073061500" sldId="2147469266"/>
            <ac:spMk id="3" creationId="{B382DBEB-790C-AFBA-9FB2-91E58A4454EA}"/>
          </ac:spMkLst>
        </pc:spChg>
        <pc:spChg chg="add mod">
          <ac:chgData name="Bjørn Atle Vorland" userId="828e59f9-04cd-4b3c-be46-f6f489968007" providerId="ADAL" clId="{A1E967E9-149E-46F1-BFCA-504B0CAA291B}" dt="2023-06-01T10:50:49.556" v="254" actId="1076"/>
          <ac:spMkLst>
            <pc:docMk/>
            <pc:sldMk cId="1073061500" sldId="2147469266"/>
            <ac:spMk id="10" creationId="{372B1BFB-F97A-1986-4509-F9427DCC459E}"/>
          </ac:spMkLst>
        </pc:spChg>
        <pc:spChg chg="mod">
          <ac:chgData name="Bjørn Atle Vorland" userId="828e59f9-04cd-4b3c-be46-f6f489968007" providerId="ADAL" clId="{A1E967E9-149E-46F1-BFCA-504B0CAA291B}" dt="2023-06-01T10:49:40.134" v="181" actId="6549"/>
          <ac:spMkLst>
            <pc:docMk/>
            <pc:sldMk cId="1073061500" sldId="2147469266"/>
            <ac:spMk id="68" creationId="{0428CCC1-45D4-2C5E-A33E-1ED9DD18F7D8}"/>
          </ac:spMkLst>
        </pc:spChg>
        <pc:spChg chg="mod">
          <ac:chgData name="Bjørn Atle Vorland" userId="828e59f9-04cd-4b3c-be46-f6f489968007" providerId="ADAL" clId="{A1E967E9-149E-46F1-BFCA-504B0CAA291B}" dt="2023-06-01T10:48:50.268" v="169" actId="1037"/>
          <ac:spMkLst>
            <pc:docMk/>
            <pc:sldMk cId="1073061500" sldId="2147469266"/>
            <ac:spMk id="70" creationId="{D3669348-8220-637D-C29D-17843614020C}"/>
          </ac:spMkLst>
        </pc:spChg>
        <pc:spChg chg="mod">
          <ac:chgData name="Bjørn Atle Vorland" userId="828e59f9-04cd-4b3c-be46-f6f489968007" providerId="ADAL" clId="{A1E967E9-149E-46F1-BFCA-504B0CAA291B}" dt="2023-06-01T10:48:50.268" v="169" actId="1037"/>
          <ac:spMkLst>
            <pc:docMk/>
            <pc:sldMk cId="1073061500" sldId="2147469266"/>
            <ac:spMk id="71" creationId="{A33C6CEB-F747-C248-6973-8D6F9FDFAC85}"/>
          </ac:spMkLst>
        </pc:spChg>
        <pc:spChg chg="mod">
          <ac:chgData name="Bjørn Atle Vorland" userId="828e59f9-04cd-4b3c-be46-f6f489968007" providerId="ADAL" clId="{A1E967E9-149E-46F1-BFCA-504B0CAA291B}" dt="2023-06-01T10:48:50.268" v="169" actId="1037"/>
          <ac:spMkLst>
            <pc:docMk/>
            <pc:sldMk cId="1073061500" sldId="2147469266"/>
            <ac:spMk id="72" creationId="{9969BF95-C8E3-B361-1E90-4C7166753028}"/>
          </ac:spMkLst>
        </pc:spChg>
        <pc:spChg chg="mod">
          <ac:chgData name="Bjørn Atle Vorland" userId="828e59f9-04cd-4b3c-be46-f6f489968007" providerId="ADAL" clId="{A1E967E9-149E-46F1-BFCA-504B0CAA291B}" dt="2023-06-01T10:48:50.268" v="169" actId="1037"/>
          <ac:spMkLst>
            <pc:docMk/>
            <pc:sldMk cId="1073061500" sldId="2147469266"/>
            <ac:spMk id="73" creationId="{5F0083F9-68CD-F674-C428-75A2CED97FA5}"/>
          </ac:spMkLst>
        </pc:spChg>
        <pc:spChg chg="del">
          <ac:chgData name="Bjørn Atle Vorland" userId="828e59f9-04cd-4b3c-be46-f6f489968007" providerId="ADAL" clId="{A1E967E9-149E-46F1-BFCA-504B0CAA291B}" dt="2023-06-01T10:48:38.365" v="82" actId="478"/>
          <ac:spMkLst>
            <pc:docMk/>
            <pc:sldMk cId="1073061500" sldId="2147469266"/>
            <ac:spMk id="80" creationId="{BB0DD5F6-8489-9002-4E7D-0C3C03ACB28D}"/>
          </ac:spMkLst>
        </pc:spChg>
        <pc:spChg chg="mod">
          <ac:chgData name="Bjørn Atle Vorland" userId="828e59f9-04cd-4b3c-be46-f6f489968007" providerId="ADAL" clId="{A1E967E9-149E-46F1-BFCA-504B0CAA291B}" dt="2023-06-01T10:48:50.268" v="169" actId="1037"/>
          <ac:spMkLst>
            <pc:docMk/>
            <pc:sldMk cId="1073061500" sldId="2147469266"/>
            <ac:spMk id="81" creationId="{5D326582-F1ED-5B00-72F4-CA2C1807646B}"/>
          </ac:spMkLst>
        </pc:spChg>
        <pc:spChg chg="del">
          <ac:chgData name="Bjørn Atle Vorland" userId="828e59f9-04cd-4b3c-be46-f6f489968007" providerId="ADAL" clId="{A1E967E9-149E-46F1-BFCA-504B0CAA291B}" dt="2023-06-01T10:48:34.878" v="81" actId="478"/>
          <ac:spMkLst>
            <pc:docMk/>
            <pc:sldMk cId="1073061500" sldId="2147469266"/>
            <ac:spMk id="82" creationId="{C2B4DFA4-DC6B-DF65-DEC2-60FB5FC03763}"/>
          </ac:spMkLst>
        </pc:spChg>
        <pc:spChg chg="del">
          <ac:chgData name="Bjørn Atle Vorland" userId="828e59f9-04cd-4b3c-be46-f6f489968007" providerId="ADAL" clId="{A1E967E9-149E-46F1-BFCA-504B0CAA291B}" dt="2023-06-01T10:48:26.522" v="77" actId="478"/>
          <ac:spMkLst>
            <pc:docMk/>
            <pc:sldMk cId="1073061500" sldId="2147469266"/>
            <ac:spMk id="89" creationId="{F3AFDDA4-BC97-D1E6-B471-25DF3213830C}"/>
          </ac:spMkLst>
        </pc:spChg>
        <pc:spChg chg="mod">
          <ac:chgData name="Bjørn Atle Vorland" userId="828e59f9-04cd-4b3c-be46-f6f489968007" providerId="ADAL" clId="{A1E967E9-149E-46F1-BFCA-504B0CAA291B}" dt="2023-06-01T10:48:50.268" v="169" actId="1037"/>
          <ac:spMkLst>
            <pc:docMk/>
            <pc:sldMk cId="1073061500" sldId="2147469266"/>
            <ac:spMk id="91" creationId="{18BDC12E-17B8-3002-9D2E-600CBEB9ACEB}"/>
          </ac:spMkLst>
        </pc:spChg>
        <pc:spChg chg="del">
          <ac:chgData name="Bjørn Atle Vorland" userId="828e59f9-04cd-4b3c-be46-f6f489968007" providerId="ADAL" clId="{A1E967E9-149E-46F1-BFCA-504B0CAA291B}" dt="2023-06-01T10:48:31.157" v="79" actId="478"/>
          <ac:spMkLst>
            <pc:docMk/>
            <pc:sldMk cId="1073061500" sldId="2147469266"/>
            <ac:spMk id="93" creationId="{FCDB89F8-9B8E-C005-14A5-875F8FDBB179}"/>
          </ac:spMkLst>
        </pc:spChg>
        <pc:spChg chg="mod">
          <ac:chgData name="Bjørn Atle Vorland" userId="828e59f9-04cd-4b3c-be46-f6f489968007" providerId="ADAL" clId="{A1E967E9-149E-46F1-BFCA-504B0CAA291B}" dt="2023-06-01T10:48:50.268" v="169" actId="1037"/>
          <ac:spMkLst>
            <pc:docMk/>
            <pc:sldMk cId="1073061500" sldId="2147469266"/>
            <ac:spMk id="124" creationId="{E01BF591-22E2-F028-4897-6624FCB1D733}"/>
          </ac:spMkLst>
        </pc:spChg>
        <pc:grpChg chg="mod">
          <ac:chgData name="Bjørn Atle Vorland" userId="828e59f9-04cd-4b3c-be46-f6f489968007" providerId="ADAL" clId="{A1E967E9-149E-46F1-BFCA-504B0CAA291B}" dt="2023-06-01T10:48:50.268" v="169" actId="1037"/>
          <ac:grpSpMkLst>
            <pc:docMk/>
            <pc:sldMk cId="1073061500" sldId="2147469266"/>
            <ac:grpSpMk id="69" creationId="{FCEFB082-869A-70A4-7829-8F362BA1433A}"/>
          </ac:grpSpMkLst>
        </pc:grpChg>
        <pc:grpChg chg="del">
          <ac:chgData name="Bjørn Atle Vorland" userId="828e59f9-04cd-4b3c-be46-f6f489968007" providerId="ADAL" clId="{A1E967E9-149E-46F1-BFCA-504B0CAA291B}" dt="2023-06-01T10:48:28.089" v="78" actId="478"/>
          <ac:grpSpMkLst>
            <pc:docMk/>
            <pc:sldMk cId="1073061500" sldId="2147469266"/>
            <ac:grpSpMk id="123" creationId="{178FAFCC-F809-32DB-5B66-6552B0681E9A}"/>
          </ac:grpSpMkLst>
        </pc:grpChg>
        <pc:grpChg chg="mod">
          <ac:chgData name="Bjørn Atle Vorland" userId="828e59f9-04cd-4b3c-be46-f6f489968007" providerId="ADAL" clId="{A1E967E9-149E-46F1-BFCA-504B0CAA291B}" dt="2023-06-01T10:48:50.268" v="169" actId="1037"/>
          <ac:grpSpMkLst>
            <pc:docMk/>
            <pc:sldMk cId="1073061500" sldId="2147469266"/>
            <ac:grpSpMk id="125" creationId="{6237DE0A-CB82-A400-D40E-73F1F6FCFBD4}"/>
          </ac:grpSpMkLst>
        </pc:grpChg>
        <pc:grpChg chg="del">
          <ac:chgData name="Bjørn Atle Vorland" userId="828e59f9-04cd-4b3c-be46-f6f489968007" providerId="ADAL" clId="{A1E967E9-149E-46F1-BFCA-504B0CAA291B}" dt="2023-06-01T10:48:32.188" v="80" actId="478"/>
          <ac:grpSpMkLst>
            <pc:docMk/>
            <pc:sldMk cId="1073061500" sldId="2147469266"/>
            <ac:grpSpMk id="127" creationId="{8DED5747-3691-E031-E898-5A2DE9E72506}"/>
          </ac:grpSpMkLst>
        </pc:grpChg>
      </pc:sldChg>
      <pc:sldChg chg="del">
        <pc:chgData name="Bjørn Atle Vorland" userId="828e59f9-04cd-4b3c-be46-f6f489968007" providerId="ADAL" clId="{A1E967E9-149E-46F1-BFCA-504B0CAA291B}" dt="2023-06-01T10:53:07.018" v="359" actId="47"/>
        <pc:sldMkLst>
          <pc:docMk/>
          <pc:sldMk cId="1372364781" sldId="2147469268"/>
        </pc:sldMkLst>
      </pc:sldChg>
      <pc:sldChg chg="del">
        <pc:chgData name="Bjørn Atle Vorland" userId="828e59f9-04cd-4b3c-be46-f6f489968007" providerId="ADAL" clId="{A1E967E9-149E-46F1-BFCA-504B0CAA291B}" dt="2023-06-01T11:27:32.786" v="526" actId="47"/>
        <pc:sldMkLst>
          <pc:docMk/>
          <pc:sldMk cId="1176893833" sldId="2147469273"/>
        </pc:sldMkLst>
      </pc:sldChg>
      <pc:sldChg chg="modSp mod">
        <pc:chgData name="Bjørn Atle Vorland" userId="828e59f9-04cd-4b3c-be46-f6f489968007" providerId="ADAL" clId="{A1E967E9-149E-46F1-BFCA-504B0CAA291B}" dt="2023-06-01T10:48:16.581" v="76" actId="20577"/>
        <pc:sldMkLst>
          <pc:docMk/>
          <pc:sldMk cId="1419506511" sldId="2147478660"/>
        </pc:sldMkLst>
        <pc:spChg chg="mod">
          <ac:chgData name="Bjørn Atle Vorland" userId="828e59f9-04cd-4b3c-be46-f6f489968007" providerId="ADAL" clId="{A1E967E9-149E-46F1-BFCA-504B0CAA291B}" dt="2023-06-01T10:48:16.581" v="76" actId="20577"/>
          <ac:spMkLst>
            <pc:docMk/>
            <pc:sldMk cId="1419506511" sldId="2147478660"/>
            <ac:spMk id="3" creationId="{EE6C1AD8-5374-4895-C49B-4553ED1AE1AF}"/>
          </ac:spMkLst>
        </pc:spChg>
      </pc:sldChg>
      <pc:sldChg chg="addSp delSp add del mod">
        <pc:chgData name="Bjørn Atle Vorland" userId="828e59f9-04cd-4b3c-be46-f6f489968007" providerId="ADAL" clId="{A1E967E9-149E-46F1-BFCA-504B0CAA291B}" dt="2023-06-01T10:46:28.318" v="5" actId="47"/>
        <pc:sldMkLst>
          <pc:docMk/>
          <pc:sldMk cId="670389717" sldId="2147478661"/>
        </pc:sldMkLst>
        <pc:spChg chg="add del">
          <ac:chgData name="Bjørn Atle Vorland" userId="828e59f9-04cd-4b3c-be46-f6f489968007" providerId="ADAL" clId="{A1E967E9-149E-46F1-BFCA-504B0CAA291B}" dt="2023-06-01T10:46:11.134" v="2" actId="478"/>
          <ac:spMkLst>
            <pc:docMk/>
            <pc:sldMk cId="670389717" sldId="2147478661"/>
            <ac:spMk id="68" creationId="{0428CCC1-45D4-2C5E-A33E-1ED9DD18F7D8}"/>
          </ac:spMkLst>
        </pc:spChg>
      </pc:sldChg>
      <pc:sldChg chg="delSp modSp add mod">
        <pc:chgData name="Bjørn Atle Vorland" userId="828e59f9-04cd-4b3c-be46-f6f489968007" providerId="ADAL" clId="{A1E967E9-149E-46F1-BFCA-504B0CAA291B}" dt="2023-06-01T11:17:45.553" v="363" actId="20577"/>
        <pc:sldMkLst>
          <pc:docMk/>
          <pc:sldMk cId="1667386816" sldId="2147478661"/>
        </pc:sldMkLst>
        <pc:spChg chg="mod">
          <ac:chgData name="Bjørn Atle Vorland" userId="828e59f9-04cd-4b3c-be46-f6f489968007" providerId="ADAL" clId="{A1E967E9-149E-46F1-BFCA-504B0CAA291B}" dt="2023-06-01T11:17:45.553" v="363" actId="20577"/>
          <ac:spMkLst>
            <pc:docMk/>
            <pc:sldMk cId="1667386816" sldId="2147478661"/>
            <ac:spMk id="26" creationId="{89074A8C-D851-28B9-A5B1-94040F8F028C}"/>
          </ac:spMkLst>
        </pc:spChg>
        <pc:spChg chg="del">
          <ac:chgData name="Bjørn Atle Vorland" userId="828e59f9-04cd-4b3c-be46-f6f489968007" providerId="ADAL" clId="{A1E967E9-149E-46F1-BFCA-504B0CAA291B}" dt="2023-06-01T10:47:29.425" v="33" actId="478"/>
          <ac:spMkLst>
            <pc:docMk/>
            <pc:sldMk cId="1667386816" sldId="2147478661"/>
            <ac:spMk id="37" creationId="{984E00D2-FB3E-EB0D-8E6F-E98F8963383C}"/>
          </ac:spMkLst>
        </pc:spChg>
        <pc:spChg chg="mod">
          <ac:chgData name="Bjørn Atle Vorland" userId="828e59f9-04cd-4b3c-be46-f6f489968007" providerId="ADAL" clId="{A1E967E9-149E-46F1-BFCA-504B0CAA291B}" dt="2023-06-01T10:52:13.565" v="357" actId="20577"/>
          <ac:spMkLst>
            <pc:docMk/>
            <pc:sldMk cId="1667386816" sldId="2147478661"/>
            <ac:spMk id="38" creationId="{7930D174-2B58-6C06-871F-EFE877A19155}"/>
          </ac:spMkLst>
        </pc:spChg>
        <pc:spChg chg="mod">
          <ac:chgData name="Bjørn Atle Vorland" userId="828e59f9-04cd-4b3c-be46-f6f489968007" providerId="ADAL" clId="{A1E967E9-149E-46F1-BFCA-504B0CAA291B}" dt="2023-06-01T10:51:39.868" v="297" actId="20577"/>
          <ac:spMkLst>
            <pc:docMk/>
            <pc:sldMk cId="1667386816" sldId="2147478661"/>
            <ac:spMk id="39" creationId="{5514FAA6-1DF3-78E6-12A2-D6097289B4ED}"/>
          </ac:spMkLst>
        </pc:spChg>
        <pc:spChg chg="del">
          <ac:chgData name="Bjørn Atle Vorland" userId="828e59f9-04cd-4b3c-be46-f6f489968007" providerId="ADAL" clId="{A1E967E9-149E-46F1-BFCA-504B0CAA291B}" dt="2023-06-01T10:47:41.249" v="42" actId="478"/>
          <ac:spMkLst>
            <pc:docMk/>
            <pc:sldMk cId="1667386816" sldId="2147478661"/>
            <ac:spMk id="40" creationId="{C5595F27-F0AE-5794-522F-F8A1A0075CE9}"/>
          </ac:spMkLst>
        </pc:spChg>
        <pc:spChg chg="del mod">
          <ac:chgData name="Bjørn Atle Vorland" userId="828e59f9-04cd-4b3c-be46-f6f489968007" providerId="ADAL" clId="{A1E967E9-149E-46F1-BFCA-504B0CAA291B}" dt="2023-06-01T10:47:34.968" v="37" actId="478"/>
          <ac:spMkLst>
            <pc:docMk/>
            <pc:sldMk cId="1667386816" sldId="2147478661"/>
            <ac:spMk id="41" creationId="{53CD0EFB-69CE-F1FC-CFCD-2A64A202E9A9}"/>
          </ac:spMkLst>
        </pc:spChg>
        <pc:spChg chg="del">
          <ac:chgData name="Bjørn Atle Vorland" userId="828e59f9-04cd-4b3c-be46-f6f489968007" providerId="ADAL" clId="{A1E967E9-149E-46F1-BFCA-504B0CAA291B}" dt="2023-06-01T10:47:36.087" v="38" actId="478"/>
          <ac:spMkLst>
            <pc:docMk/>
            <pc:sldMk cId="1667386816" sldId="2147478661"/>
            <ac:spMk id="42" creationId="{9F8930AB-CB08-C354-B339-CD85EED788B8}"/>
          </ac:spMkLst>
        </pc:spChg>
        <pc:spChg chg="del">
          <ac:chgData name="Bjørn Atle Vorland" userId="828e59f9-04cd-4b3c-be46-f6f489968007" providerId="ADAL" clId="{A1E967E9-149E-46F1-BFCA-504B0CAA291B}" dt="2023-06-01T10:47:39.185" v="40" actId="478"/>
          <ac:spMkLst>
            <pc:docMk/>
            <pc:sldMk cId="1667386816" sldId="2147478661"/>
            <ac:spMk id="43" creationId="{8D238C08-483B-DF9C-FD35-D5812FF7E8C1}"/>
          </ac:spMkLst>
        </pc:spChg>
        <pc:spChg chg="mod">
          <ac:chgData name="Bjørn Atle Vorland" userId="828e59f9-04cd-4b3c-be46-f6f489968007" providerId="ADAL" clId="{A1E967E9-149E-46F1-BFCA-504B0CAA291B}" dt="2023-06-01T10:46:51.321" v="7"/>
          <ac:spMkLst>
            <pc:docMk/>
            <pc:sldMk cId="1667386816" sldId="2147478661"/>
            <ac:spMk id="124" creationId="{56DB5D98-AD4A-C7C9-22A7-470E186A11AA}"/>
          </ac:spMkLst>
        </pc:spChg>
        <pc:cxnChg chg="del">
          <ac:chgData name="Bjørn Atle Vorland" userId="828e59f9-04cd-4b3c-be46-f6f489968007" providerId="ADAL" clId="{A1E967E9-149E-46F1-BFCA-504B0CAA291B}" dt="2023-06-01T10:47:30.681" v="34" actId="478"/>
          <ac:cxnSpMkLst>
            <pc:docMk/>
            <pc:sldMk cId="1667386816" sldId="2147478661"/>
            <ac:cxnSpMk id="94" creationId="{78F424C3-C770-8FD8-969B-BE342320798C}"/>
          </ac:cxnSpMkLst>
        </pc:cxnChg>
        <pc:cxnChg chg="del">
          <ac:chgData name="Bjørn Atle Vorland" userId="828e59f9-04cd-4b3c-be46-f6f489968007" providerId="ADAL" clId="{A1E967E9-149E-46F1-BFCA-504B0CAA291B}" dt="2023-06-01T10:47:42.309" v="43" actId="478"/>
          <ac:cxnSpMkLst>
            <pc:docMk/>
            <pc:sldMk cId="1667386816" sldId="2147478661"/>
            <ac:cxnSpMk id="95" creationId="{D8838B19-882F-72A1-4F26-6B4688A44116}"/>
          </ac:cxnSpMkLst>
        </pc:cxnChg>
        <pc:cxnChg chg="del">
          <ac:chgData name="Bjørn Atle Vorland" userId="828e59f9-04cd-4b3c-be46-f6f489968007" providerId="ADAL" clId="{A1E967E9-149E-46F1-BFCA-504B0CAA291B}" dt="2023-06-01T10:47:39.846" v="41" actId="478"/>
          <ac:cxnSpMkLst>
            <pc:docMk/>
            <pc:sldMk cId="1667386816" sldId="2147478661"/>
            <ac:cxnSpMk id="96" creationId="{5E984CC0-167A-3448-EC73-76A5A9530338}"/>
          </ac:cxnSpMkLst>
        </pc:cxnChg>
        <pc:cxnChg chg="del">
          <ac:chgData name="Bjørn Atle Vorland" userId="828e59f9-04cd-4b3c-be46-f6f489968007" providerId="ADAL" clId="{A1E967E9-149E-46F1-BFCA-504B0CAA291B}" dt="2023-06-01T10:47:37.421" v="39" actId="478"/>
          <ac:cxnSpMkLst>
            <pc:docMk/>
            <pc:sldMk cId="1667386816" sldId="2147478661"/>
            <ac:cxnSpMk id="97" creationId="{030BED16-806D-6059-4930-FA3C32C8C706}"/>
          </ac:cxnSpMkLst>
        </pc:cxnChg>
        <pc:cxnChg chg="del">
          <ac:chgData name="Bjørn Atle Vorland" userId="828e59f9-04cd-4b3c-be46-f6f489968007" providerId="ADAL" clId="{A1E967E9-149E-46F1-BFCA-504B0CAA291B}" dt="2023-06-01T10:47:32.021" v="35" actId="478"/>
          <ac:cxnSpMkLst>
            <pc:docMk/>
            <pc:sldMk cId="1667386816" sldId="2147478661"/>
            <ac:cxnSpMk id="99" creationId="{BCEFBE84-7BB0-B05C-C865-D1F9CA66B672}"/>
          </ac:cxnSpMkLst>
        </pc:cxnChg>
      </pc:sldChg>
      <pc:sldChg chg="addSp delSp modSp add mod">
        <pc:chgData name="Bjørn Atle Vorland" userId="828e59f9-04cd-4b3c-be46-f6f489968007" providerId="ADAL" clId="{A1E967E9-149E-46F1-BFCA-504B0CAA291B}" dt="2023-06-01T11:26:41.064" v="523" actId="404"/>
        <pc:sldMkLst>
          <pc:docMk/>
          <pc:sldMk cId="3457667221" sldId="2147478662"/>
        </pc:sldMkLst>
        <pc:spChg chg="add mod">
          <ac:chgData name="Bjørn Atle Vorland" userId="828e59f9-04cd-4b3c-be46-f6f489968007" providerId="ADAL" clId="{A1E967E9-149E-46F1-BFCA-504B0CAA291B}" dt="2023-06-01T11:26:41.064" v="523" actId="404"/>
          <ac:spMkLst>
            <pc:docMk/>
            <pc:sldMk cId="3457667221" sldId="2147478662"/>
            <ac:spMk id="3" creationId="{B142651D-7114-83A2-6AD6-5964C6FB68FE}"/>
          </ac:spMkLst>
        </pc:spChg>
        <pc:spChg chg="mod">
          <ac:chgData name="Bjørn Atle Vorland" userId="828e59f9-04cd-4b3c-be46-f6f489968007" providerId="ADAL" clId="{A1E967E9-149E-46F1-BFCA-504B0CAA291B}" dt="2023-06-01T10:53:46.344" v="361" actId="20577"/>
          <ac:spMkLst>
            <pc:docMk/>
            <pc:sldMk cId="3457667221" sldId="2147478662"/>
            <ac:spMk id="26" creationId="{89074A8C-D851-28B9-A5B1-94040F8F028C}"/>
          </ac:spMkLst>
        </pc:spChg>
        <pc:spChg chg="del">
          <ac:chgData name="Bjørn Atle Vorland" userId="828e59f9-04cd-4b3c-be46-f6f489968007" providerId="ADAL" clId="{A1E967E9-149E-46F1-BFCA-504B0CAA291B}" dt="2023-06-01T11:18:18.277" v="367" actId="478"/>
          <ac:spMkLst>
            <pc:docMk/>
            <pc:sldMk cId="3457667221" sldId="2147478662"/>
            <ac:spMk id="38" creationId="{7930D174-2B58-6C06-871F-EFE877A19155}"/>
          </ac:spMkLst>
        </pc:spChg>
        <pc:spChg chg="del">
          <ac:chgData name="Bjørn Atle Vorland" userId="828e59f9-04cd-4b3c-be46-f6f489968007" providerId="ADAL" clId="{A1E967E9-149E-46F1-BFCA-504B0CAA291B}" dt="2023-06-01T11:18:14.751" v="364" actId="478"/>
          <ac:spMkLst>
            <pc:docMk/>
            <pc:sldMk cId="3457667221" sldId="2147478662"/>
            <ac:spMk id="39" creationId="{5514FAA6-1DF3-78E6-12A2-D6097289B4ED}"/>
          </ac:spMkLst>
        </pc:spChg>
        <pc:graphicFrameChg chg="add del mod">
          <ac:chgData name="Bjørn Atle Vorland" userId="828e59f9-04cd-4b3c-be46-f6f489968007" providerId="ADAL" clId="{A1E967E9-149E-46F1-BFCA-504B0CAA291B}" dt="2023-06-01T11:22:51.624" v="396"/>
          <ac:graphicFrameMkLst>
            <pc:docMk/>
            <pc:sldMk cId="3457667221" sldId="2147478662"/>
            <ac:graphicFrameMk id="10" creationId="{24F76065-73B1-4A4F-3FF1-64F775E464AC}"/>
          </ac:graphicFrameMkLst>
        </pc:graphicFrameChg>
        <pc:graphicFrameChg chg="add del mod">
          <ac:chgData name="Bjørn Atle Vorland" userId="828e59f9-04cd-4b3c-be46-f6f489968007" providerId="ADAL" clId="{A1E967E9-149E-46F1-BFCA-504B0CAA291B}" dt="2023-06-01T11:24:11.464" v="424"/>
          <ac:graphicFrameMkLst>
            <pc:docMk/>
            <pc:sldMk cId="3457667221" sldId="2147478662"/>
            <ac:graphicFrameMk id="11" creationId="{F9A220FA-6C7D-F867-E0E8-A04ACA496462}"/>
          </ac:graphicFrameMkLst>
        </pc:graphicFrameChg>
        <pc:cxnChg chg="del">
          <ac:chgData name="Bjørn Atle Vorland" userId="828e59f9-04cd-4b3c-be46-f6f489968007" providerId="ADAL" clId="{A1E967E9-149E-46F1-BFCA-504B0CAA291B}" dt="2023-06-01T11:18:16.542" v="365" actId="478"/>
          <ac:cxnSpMkLst>
            <pc:docMk/>
            <pc:sldMk cId="3457667221" sldId="2147478662"/>
            <ac:cxnSpMk id="66" creationId="{DD47C9F8-1393-E53E-2FEA-F469C982D739}"/>
          </ac:cxnSpMkLst>
        </pc:cxnChg>
        <pc:cxnChg chg="del">
          <ac:chgData name="Bjørn Atle Vorland" userId="828e59f9-04cd-4b3c-be46-f6f489968007" providerId="ADAL" clId="{A1E967E9-149E-46F1-BFCA-504B0CAA291B}" dt="2023-06-01T11:18:17.318" v="366" actId="478"/>
          <ac:cxnSpMkLst>
            <pc:docMk/>
            <pc:sldMk cId="3457667221" sldId="2147478662"/>
            <ac:cxnSpMk id="67" creationId="{3B407B91-41EC-4897-57C1-526B76F75D2C}"/>
          </ac:cxnSpMkLst>
        </pc:cxnChg>
      </pc:sldChg>
      <pc:sldChg chg="addSp delSp modSp add mod">
        <pc:chgData name="Bjørn Atle Vorland" userId="828e59f9-04cd-4b3c-be46-f6f489968007" providerId="ADAL" clId="{A1E967E9-149E-46F1-BFCA-504B0CAA291B}" dt="2023-06-01T11:37:18.480" v="628" actId="20577"/>
        <pc:sldMkLst>
          <pc:docMk/>
          <pc:sldMk cId="2619106989" sldId="2147478663"/>
        </pc:sldMkLst>
        <pc:spChg chg="mod">
          <ac:chgData name="Bjørn Atle Vorland" userId="828e59f9-04cd-4b3c-be46-f6f489968007" providerId="ADAL" clId="{A1E967E9-149E-46F1-BFCA-504B0CAA291B}" dt="2023-06-01T11:37:18.480" v="628" actId="20577"/>
          <ac:spMkLst>
            <pc:docMk/>
            <pc:sldMk cId="2619106989" sldId="2147478663"/>
            <ac:spMk id="3" creationId="{B142651D-7114-83A2-6AD6-5964C6FB68FE}"/>
          </ac:spMkLst>
        </pc:spChg>
        <pc:picChg chg="add del">
          <ac:chgData name="Bjørn Atle Vorland" userId="828e59f9-04cd-4b3c-be46-f6f489968007" providerId="ADAL" clId="{A1E967E9-149E-46F1-BFCA-504B0CAA291B}" dt="2023-06-01T11:30:29.854" v="548" actId="478"/>
          <ac:picMkLst>
            <pc:docMk/>
            <pc:sldMk cId="2619106989" sldId="2147478663"/>
            <ac:picMk id="11" creationId="{FE48C525-C7B6-99DE-EF7D-0677C67C1CA8}"/>
          </ac:picMkLst>
        </pc:picChg>
        <pc:picChg chg="add mod">
          <ac:chgData name="Bjørn Atle Vorland" userId="828e59f9-04cd-4b3c-be46-f6f489968007" providerId="ADAL" clId="{A1E967E9-149E-46F1-BFCA-504B0CAA291B}" dt="2023-06-01T11:33:31.688" v="585" actId="1035"/>
          <ac:picMkLst>
            <pc:docMk/>
            <pc:sldMk cId="2619106989" sldId="2147478663"/>
            <ac:picMk id="14" creationId="{5B81DB59-D56D-191C-E76B-88E10520EC4F}"/>
          </ac:picMkLst>
        </pc:picChg>
      </pc:sldChg>
      <pc:sldChg chg="addSp delSp modSp add mod">
        <pc:chgData name="Bjørn Atle Vorland" userId="828e59f9-04cd-4b3c-be46-f6f489968007" providerId="ADAL" clId="{A1E967E9-149E-46F1-BFCA-504B0CAA291B}" dt="2023-06-01T11:32:50.594" v="569" actId="108"/>
        <pc:sldMkLst>
          <pc:docMk/>
          <pc:sldMk cId="463862998" sldId="2147478664"/>
        </pc:sldMkLst>
        <pc:spChg chg="mod">
          <ac:chgData name="Bjørn Atle Vorland" userId="828e59f9-04cd-4b3c-be46-f6f489968007" providerId="ADAL" clId="{A1E967E9-149E-46F1-BFCA-504B0CAA291B}" dt="2023-06-01T11:32:50.594" v="569" actId="108"/>
          <ac:spMkLst>
            <pc:docMk/>
            <pc:sldMk cId="463862998" sldId="2147478664"/>
            <ac:spMk id="3" creationId="{B142651D-7114-83A2-6AD6-5964C6FB68FE}"/>
          </ac:spMkLst>
        </pc:spChg>
        <pc:picChg chg="add del mod">
          <ac:chgData name="Bjørn Atle Vorland" userId="828e59f9-04cd-4b3c-be46-f6f489968007" providerId="ADAL" clId="{A1E967E9-149E-46F1-BFCA-504B0CAA291B}" dt="2023-06-01T11:32:17.668" v="563" actId="478"/>
          <ac:picMkLst>
            <pc:docMk/>
            <pc:sldMk cId="463862998" sldId="2147478664"/>
            <ac:picMk id="11" creationId="{CA8957A8-B618-15BF-4DC0-50EFA3F350EE}"/>
          </ac:picMkLst>
        </pc:picChg>
        <pc:picChg chg="del">
          <ac:chgData name="Bjørn Atle Vorland" userId="828e59f9-04cd-4b3c-be46-f6f489968007" providerId="ADAL" clId="{A1E967E9-149E-46F1-BFCA-504B0CAA291B}" dt="2023-06-01T11:31:23.415" v="555" actId="478"/>
          <ac:picMkLst>
            <pc:docMk/>
            <pc:sldMk cId="463862998" sldId="2147478664"/>
            <ac:picMk id="14" creationId="{5B81DB59-D56D-191C-E76B-88E10520EC4F}"/>
          </ac:picMkLst>
        </pc:picChg>
        <pc:picChg chg="add mod">
          <ac:chgData name="Bjørn Atle Vorland" userId="828e59f9-04cd-4b3c-be46-f6f489968007" providerId="ADAL" clId="{A1E967E9-149E-46F1-BFCA-504B0CAA291B}" dt="2023-06-01T11:32:30.149" v="566" actId="1076"/>
          <ac:picMkLst>
            <pc:docMk/>
            <pc:sldMk cId="463862998" sldId="2147478664"/>
            <ac:picMk id="15" creationId="{E2DDF57D-3DB0-17FF-85DD-4BA446E6442D}"/>
          </ac:picMkLst>
        </pc:picChg>
      </pc:sldChg>
      <pc:sldChg chg="addSp delSp modSp add mod">
        <pc:chgData name="Bjørn Atle Vorland" userId="828e59f9-04cd-4b3c-be46-f6f489968007" providerId="ADAL" clId="{A1E967E9-149E-46F1-BFCA-504B0CAA291B}" dt="2023-06-01T11:36:26.301" v="625" actId="20577"/>
        <pc:sldMkLst>
          <pc:docMk/>
          <pc:sldMk cId="542859843" sldId="2147478665"/>
        </pc:sldMkLst>
        <pc:spChg chg="mod">
          <ac:chgData name="Bjørn Atle Vorland" userId="828e59f9-04cd-4b3c-be46-f6f489968007" providerId="ADAL" clId="{A1E967E9-149E-46F1-BFCA-504B0CAA291B}" dt="2023-06-01T11:36:26.301" v="625" actId="20577"/>
          <ac:spMkLst>
            <pc:docMk/>
            <pc:sldMk cId="542859843" sldId="2147478665"/>
            <ac:spMk id="3" creationId="{B142651D-7114-83A2-6AD6-5964C6FB68FE}"/>
          </ac:spMkLst>
        </pc:spChg>
        <pc:picChg chg="add del">
          <ac:chgData name="Bjørn Atle Vorland" userId="828e59f9-04cd-4b3c-be46-f6f489968007" providerId="ADAL" clId="{A1E967E9-149E-46F1-BFCA-504B0CAA291B}" dt="2023-06-01T11:35:49.051" v="606" actId="478"/>
          <ac:picMkLst>
            <pc:docMk/>
            <pc:sldMk cId="542859843" sldId="2147478665"/>
            <ac:picMk id="11" creationId="{56DAE0CF-FA79-DE74-D849-DE755AD8E10A}"/>
          </ac:picMkLst>
        </pc:picChg>
        <pc:picChg chg="del">
          <ac:chgData name="Bjørn Atle Vorland" userId="828e59f9-04cd-4b3c-be46-f6f489968007" providerId="ADAL" clId="{A1E967E9-149E-46F1-BFCA-504B0CAA291B}" dt="2023-06-01T11:33:50.891" v="587" actId="478"/>
          <ac:picMkLst>
            <pc:docMk/>
            <pc:sldMk cId="542859843" sldId="2147478665"/>
            <ac:picMk id="15" creationId="{E2DDF57D-3DB0-17FF-85DD-4BA446E6442D}"/>
          </ac:picMkLst>
        </pc:picChg>
      </pc:sldChg>
      <pc:sldChg chg="addSp delSp modSp add mod ord">
        <pc:chgData name="Bjørn Atle Vorland" userId="828e59f9-04cd-4b3c-be46-f6f489968007" providerId="ADAL" clId="{A1E967E9-149E-46F1-BFCA-504B0CAA291B}" dt="2023-06-01T11:51:01.142" v="784" actId="6549"/>
        <pc:sldMkLst>
          <pc:docMk/>
          <pc:sldMk cId="2754869817" sldId="2147478666"/>
        </pc:sldMkLst>
        <pc:spChg chg="add mod">
          <ac:chgData name="Bjørn Atle Vorland" userId="828e59f9-04cd-4b3c-be46-f6f489968007" providerId="ADAL" clId="{A1E967E9-149E-46F1-BFCA-504B0CAA291B}" dt="2023-06-01T11:51:01.142" v="784" actId="6549"/>
          <ac:spMkLst>
            <pc:docMk/>
            <pc:sldMk cId="2754869817" sldId="2147478666"/>
            <ac:spMk id="3" creationId="{5466BE1C-2F1B-8D43-2122-305179213DE0}"/>
          </ac:spMkLst>
        </pc:spChg>
        <pc:spChg chg="mod">
          <ac:chgData name="Bjørn Atle Vorland" userId="828e59f9-04cd-4b3c-be46-f6f489968007" providerId="ADAL" clId="{A1E967E9-149E-46F1-BFCA-504B0CAA291B}" dt="2023-06-01T11:39:42.902" v="658"/>
          <ac:spMkLst>
            <pc:docMk/>
            <pc:sldMk cId="2754869817" sldId="2147478666"/>
            <ac:spMk id="26" creationId="{89074A8C-D851-28B9-A5B1-94040F8F028C}"/>
          </ac:spMkLst>
        </pc:spChg>
        <pc:spChg chg="del">
          <ac:chgData name="Bjørn Atle Vorland" userId="828e59f9-04cd-4b3c-be46-f6f489968007" providerId="ADAL" clId="{A1E967E9-149E-46F1-BFCA-504B0CAA291B}" dt="2023-06-01T11:39:48.189" v="661" actId="478"/>
          <ac:spMkLst>
            <pc:docMk/>
            <pc:sldMk cId="2754869817" sldId="2147478666"/>
            <ac:spMk id="38" creationId="{7930D174-2B58-6C06-871F-EFE877A19155}"/>
          </ac:spMkLst>
        </pc:spChg>
        <pc:spChg chg="del">
          <ac:chgData name="Bjørn Atle Vorland" userId="828e59f9-04cd-4b3c-be46-f6f489968007" providerId="ADAL" clId="{A1E967E9-149E-46F1-BFCA-504B0CAA291B}" dt="2023-06-01T11:39:45.811" v="659" actId="478"/>
          <ac:spMkLst>
            <pc:docMk/>
            <pc:sldMk cId="2754869817" sldId="2147478666"/>
            <ac:spMk id="39" creationId="{5514FAA6-1DF3-78E6-12A2-D6097289B4ED}"/>
          </ac:spMkLst>
        </pc:spChg>
        <pc:cxnChg chg="del">
          <ac:chgData name="Bjørn Atle Vorland" userId="828e59f9-04cd-4b3c-be46-f6f489968007" providerId="ADAL" clId="{A1E967E9-149E-46F1-BFCA-504B0CAA291B}" dt="2023-06-01T11:39:47.035" v="660" actId="478"/>
          <ac:cxnSpMkLst>
            <pc:docMk/>
            <pc:sldMk cId="2754869817" sldId="2147478666"/>
            <ac:cxnSpMk id="66" creationId="{DD47C9F8-1393-E53E-2FEA-F469C982D739}"/>
          </ac:cxnSpMkLst>
        </pc:cxnChg>
        <pc:cxnChg chg="del">
          <ac:chgData name="Bjørn Atle Vorland" userId="828e59f9-04cd-4b3c-be46-f6f489968007" providerId="ADAL" clId="{A1E967E9-149E-46F1-BFCA-504B0CAA291B}" dt="2023-06-01T11:39:49.406" v="662" actId="478"/>
          <ac:cxnSpMkLst>
            <pc:docMk/>
            <pc:sldMk cId="2754869817" sldId="2147478666"/>
            <ac:cxnSpMk id="67" creationId="{3B407B91-41EC-4897-57C1-526B76F75D2C}"/>
          </ac:cxnSpMkLst>
        </pc:cxnChg>
      </pc:sldChg>
      <pc:sldChg chg="addSp delSp modSp add mod">
        <pc:chgData name="Bjørn Atle Vorland" userId="828e59f9-04cd-4b3c-be46-f6f489968007" providerId="ADAL" clId="{A1E967E9-149E-46F1-BFCA-504B0CAA291B}" dt="2023-06-02T10:16:52.784" v="794"/>
        <pc:sldMkLst>
          <pc:docMk/>
          <pc:sldMk cId="3597613303" sldId="2147478667"/>
        </pc:sldMkLst>
        <pc:spChg chg="add mod">
          <ac:chgData name="Bjørn Atle Vorland" userId="828e59f9-04cd-4b3c-be46-f6f489968007" providerId="ADAL" clId="{A1E967E9-149E-46F1-BFCA-504B0CAA291B}" dt="2023-06-02T10:16:52.784" v="794"/>
          <ac:spMkLst>
            <pc:docMk/>
            <pc:sldMk cId="3597613303" sldId="2147478667"/>
            <ac:spMk id="3" creationId="{C4DD6B7C-2D4B-3054-017B-8EEEB1646321}"/>
          </ac:spMkLst>
        </pc:spChg>
        <pc:spChg chg="mod">
          <ac:chgData name="Bjørn Atle Vorland" userId="828e59f9-04cd-4b3c-be46-f6f489968007" providerId="ADAL" clId="{A1E967E9-149E-46F1-BFCA-504B0CAA291B}" dt="2023-06-01T11:39:10.019" v="646"/>
          <ac:spMkLst>
            <pc:docMk/>
            <pc:sldMk cId="3597613303" sldId="2147478667"/>
            <ac:spMk id="26" creationId="{89074A8C-D851-28B9-A5B1-94040F8F028C}"/>
          </ac:spMkLst>
        </pc:spChg>
        <pc:spChg chg="del mod">
          <ac:chgData name="Bjørn Atle Vorland" userId="828e59f9-04cd-4b3c-be46-f6f489968007" providerId="ADAL" clId="{A1E967E9-149E-46F1-BFCA-504B0CAA291B}" dt="2023-06-01T11:39:19.185" v="649" actId="478"/>
          <ac:spMkLst>
            <pc:docMk/>
            <pc:sldMk cId="3597613303" sldId="2147478667"/>
            <ac:spMk id="38" creationId="{7930D174-2B58-6C06-871F-EFE877A19155}"/>
          </ac:spMkLst>
        </pc:spChg>
        <pc:spChg chg="del">
          <ac:chgData name="Bjørn Atle Vorland" userId="828e59f9-04cd-4b3c-be46-f6f489968007" providerId="ADAL" clId="{A1E967E9-149E-46F1-BFCA-504B0CAA291B}" dt="2023-06-01T11:39:16.369" v="647" actId="478"/>
          <ac:spMkLst>
            <pc:docMk/>
            <pc:sldMk cId="3597613303" sldId="2147478667"/>
            <ac:spMk id="39" creationId="{5514FAA6-1DF3-78E6-12A2-D6097289B4ED}"/>
          </ac:spMkLst>
        </pc:spChg>
        <pc:cxnChg chg="del">
          <ac:chgData name="Bjørn Atle Vorland" userId="828e59f9-04cd-4b3c-be46-f6f489968007" providerId="ADAL" clId="{A1E967E9-149E-46F1-BFCA-504B0CAA291B}" dt="2023-06-01T11:39:18.185" v="648" actId="478"/>
          <ac:cxnSpMkLst>
            <pc:docMk/>
            <pc:sldMk cId="3597613303" sldId="2147478667"/>
            <ac:cxnSpMk id="66" creationId="{DD47C9F8-1393-E53E-2FEA-F469C982D739}"/>
          </ac:cxnSpMkLst>
        </pc:cxnChg>
        <pc:cxnChg chg="del">
          <ac:chgData name="Bjørn Atle Vorland" userId="828e59f9-04cd-4b3c-be46-f6f489968007" providerId="ADAL" clId="{A1E967E9-149E-46F1-BFCA-504B0CAA291B}" dt="2023-06-01T11:39:20.587" v="650" actId="478"/>
          <ac:cxnSpMkLst>
            <pc:docMk/>
            <pc:sldMk cId="3597613303" sldId="2147478667"/>
            <ac:cxnSpMk id="67" creationId="{3B407B91-41EC-4897-57C1-526B76F75D2C}"/>
          </ac:cxnSpMkLst>
        </pc:cxnChg>
      </pc:sldChg>
      <pc:sldChg chg="add del">
        <pc:chgData name="Bjørn Atle Vorland" userId="828e59f9-04cd-4b3c-be46-f6f489968007" providerId="ADAL" clId="{A1E967E9-149E-46F1-BFCA-504B0CAA291B}" dt="2023-06-01T11:53:08.804" v="787" actId="47"/>
        <pc:sldMkLst>
          <pc:docMk/>
          <pc:sldMk cId="1227456122" sldId="2147478668"/>
        </pc:sldMkLst>
      </pc:sldChg>
      <pc:sldChg chg="addSp modSp add mod">
        <pc:chgData name="Bjørn Atle Vorland" userId="828e59f9-04cd-4b3c-be46-f6f489968007" providerId="ADAL" clId="{A1E967E9-149E-46F1-BFCA-504B0CAA291B}" dt="2023-06-02T10:17:41.935" v="797" actId="1076"/>
        <pc:sldMkLst>
          <pc:docMk/>
          <pc:sldMk cId="872101996" sldId="2147478669"/>
        </pc:sldMkLst>
        <pc:picChg chg="add mod">
          <ac:chgData name="Bjørn Atle Vorland" userId="828e59f9-04cd-4b3c-be46-f6f489968007" providerId="ADAL" clId="{A1E967E9-149E-46F1-BFCA-504B0CAA291B}" dt="2023-06-02T10:17:41.935" v="797" actId="1076"/>
          <ac:picMkLst>
            <pc:docMk/>
            <pc:sldMk cId="872101996" sldId="2147478669"/>
            <ac:picMk id="10" creationId="{C72FC96A-1024-EA65-BBBE-37AB6DE1A56B}"/>
          </ac:picMkLst>
        </pc:picChg>
      </pc:sldChg>
      <pc:sldChg chg="modSp add mod">
        <pc:chgData name="Bjørn Atle Vorland" userId="828e59f9-04cd-4b3c-be46-f6f489968007" providerId="ADAL" clId="{A1E967E9-149E-46F1-BFCA-504B0CAA291B}" dt="2023-06-02T18:45:46.526" v="807" actId="313"/>
        <pc:sldMkLst>
          <pc:docMk/>
          <pc:sldMk cId="1584870003" sldId="2147478670"/>
        </pc:sldMkLst>
        <pc:spChg chg="mod">
          <ac:chgData name="Bjørn Atle Vorland" userId="828e59f9-04cd-4b3c-be46-f6f489968007" providerId="ADAL" clId="{A1E967E9-149E-46F1-BFCA-504B0CAA291B}" dt="2023-06-02T18:45:46.526" v="807" actId="313"/>
          <ac:spMkLst>
            <pc:docMk/>
            <pc:sldMk cId="1584870003" sldId="2147478670"/>
            <ac:spMk id="3" creationId="{5466BE1C-2F1B-8D43-2122-305179213DE0}"/>
          </ac:spMkLst>
        </pc:spChg>
      </pc:sldChg>
      <pc:sldChg chg="modSp add mod ord">
        <pc:chgData name="Bjørn Atle Vorland" userId="828e59f9-04cd-4b3c-be46-f6f489968007" providerId="ADAL" clId="{A1E967E9-149E-46F1-BFCA-504B0CAA291B}" dt="2023-06-01T11:51:14.591" v="786" actId="6549"/>
        <pc:sldMkLst>
          <pc:docMk/>
          <pc:sldMk cId="2160520232" sldId="2147478671"/>
        </pc:sldMkLst>
        <pc:spChg chg="mod">
          <ac:chgData name="Bjørn Atle Vorland" userId="828e59f9-04cd-4b3c-be46-f6f489968007" providerId="ADAL" clId="{A1E967E9-149E-46F1-BFCA-504B0CAA291B}" dt="2023-06-01T11:51:14.591" v="786" actId="6549"/>
          <ac:spMkLst>
            <pc:docMk/>
            <pc:sldMk cId="2160520232" sldId="2147478671"/>
            <ac:spMk id="3" creationId="{5466BE1C-2F1B-8D43-2122-305179213DE0}"/>
          </ac:spMkLst>
        </pc:spChg>
      </pc:sldChg>
      <pc:sldChg chg="modSp add del mod ord">
        <pc:chgData name="Bjørn Atle Vorland" userId="828e59f9-04cd-4b3c-be46-f6f489968007" providerId="ADAL" clId="{A1E967E9-149E-46F1-BFCA-504B0CAA291B}" dt="2023-06-01T11:49:11.157" v="768" actId="2890"/>
        <pc:sldMkLst>
          <pc:docMk/>
          <pc:sldMk cId="3424337270" sldId="2147478671"/>
        </pc:sldMkLst>
        <pc:spChg chg="mod">
          <ac:chgData name="Bjørn Atle Vorland" userId="828e59f9-04cd-4b3c-be46-f6f489968007" providerId="ADAL" clId="{A1E967E9-149E-46F1-BFCA-504B0CAA291B}" dt="2023-06-01T11:49:09.918" v="766" actId="6549"/>
          <ac:spMkLst>
            <pc:docMk/>
            <pc:sldMk cId="3424337270" sldId="2147478671"/>
            <ac:spMk id="3" creationId="{5466BE1C-2F1B-8D43-2122-305179213DE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6/2/2023 10:46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6/2/2023 10:44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3DF859-C64A-4058-A20D-C7EECA23C651}" type="slidenum">
              <a:rPr lang="en-US" smtClean="0"/>
              <a:t>1</a:t>
            </a:fld>
            <a:endParaRPr lang="en-US"/>
          </a:p>
        </p:txBody>
      </p:sp>
    </p:spTree>
    <p:extLst>
      <p:ext uri="{BB962C8B-B14F-4D97-AF65-F5344CB8AC3E}">
        <p14:creationId xmlns:p14="http://schemas.microsoft.com/office/powerpoint/2010/main" val="17962844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3.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10.jp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2.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4" Type="http://schemas.openxmlformats.org/officeDocument/2006/relationships/image" Target="../media/image1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2.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2.xml"/><Relationship Id="rId4" Type="http://schemas.openxmlformats.org/officeDocument/2006/relationships/image" Target="../media/image50.jpe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2.xml"/><Relationship Id="rId5" Type="http://schemas.openxmlformats.org/officeDocument/2006/relationships/image" Target="../media/image51.jpeg"/><Relationship Id="rId4" Type="http://schemas.openxmlformats.org/officeDocument/2006/relationships/image" Target="../media/image50.jpe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_IPS_Automotive, Mobility &amp; Transpor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7">
            <a:extLst>
              <a:ext uri="{FF2B5EF4-FFF2-40B4-BE49-F238E27FC236}">
                <a16:creationId xmlns:a16="http://schemas.microsoft.com/office/drawing/2014/main" id="{18A09146-0FAB-5DD2-86D7-A187FAD2DF32}"/>
              </a:ext>
            </a:extLst>
          </p:cNvPr>
          <p:cNvSpPr>
            <a:spLocks noGrp="1"/>
          </p:cNvSpPr>
          <p:nvPr>
            <p:ph type="body" sz="quarter" idx="14" hasCustomPrompt="1"/>
          </p:nvPr>
        </p:nvSpPr>
        <p:spPr>
          <a:xfrm>
            <a:off x="584200" y="1989697"/>
            <a:ext cx="4741863" cy="307777"/>
          </a:xfrm>
        </p:spPr>
        <p:txBody>
          <a:bodyPr/>
          <a:lstStyle>
            <a:lvl1pPr marL="0" indent="0">
              <a:buNone/>
              <a:defRPr lang="en-US" sz="2000" kern="1200" dirty="0" smtClean="0">
                <a:gradFill flip="none" rotWithShape="1">
                  <a:gsLst>
                    <a:gs pos="95000">
                      <a:srgbClr val="D2D2D2"/>
                    </a:gs>
                    <a:gs pos="0">
                      <a:srgbClr val="E6E6E6"/>
                    </a:gs>
                  </a:gsLst>
                  <a:lin ang="2700000" scaled="1"/>
                  <a:tileRect/>
                </a:gradFill>
                <a:latin typeface="+mj-lt"/>
                <a:ea typeface="+mn-ea"/>
                <a:cs typeface="+mn-cs"/>
              </a:defRPr>
            </a:lvl1pPr>
          </a:lstStyle>
          <a:p>
            <a:pPr lvl="0"/>
            <a:r>
              <a:rPr lang="en-US"/>
              <a:t>Automotive, Mobility &amp; Transportation</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D2D2D2"/>
              </a:gs>
              <a:gs pos="0">
                <a:srgbClr val="E6E6E6"/>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defPPr>
              <a:defRPr lang="en-US"/>
            </a:defPPr>
            <a:lvl1pPr>
              <a:defRPr sz="1600">
                <a:latin typeface="+mj-lt"/>
              </a:defRPr>
            </a:lvl1pPr>
          </a:lstStyle>
          <a:p>
            <a:pPr lvl="0"/>
            <a:r>
              <a:rPr lang="en-US"/>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F2F2F2"/>
                </a:solidFill>
              </a:defRPr>
            </a:lvl1pPr>
          </a:lstStyle>
          <a:p>
            <a:r>
              <a:rPr lang="en-US"/>
              <a:t>Event name or </a:t>
            </a:r>
            <a:br>
              <a:rPr lang="en-US"/>
            </a:br>
            <a:r>
              <a:rPr lang="en-US"/>
              <a:t>presentation title </a:t>
            </a:r>
          </a:p>
        </p:txBody>
      </p:sp>
      <p:sp>
        <p:nvSpPr>
          <p:cNvPr id="12" name="Picture Placeholder 11">
            <a:extLst>
              <a:ext uri="{FF2B5EF4-FFF2-40B4-BE49-F238E27FC236}">
                <a16:creationId xmlns:a16="http://schemas.microsoft.com/office/drawing/2014/main" id="{C8CEE473-8A76-3AC5-BB70-F1FCF2B45B15}"/>
              </a:ext>
            </a:extLst>
          </p:cNvPr>
          <p:cNvSpPr>
            <a:spLocks noGrp="1" noChangeAspect="1"/>
          </p:cNvSpPr>
          <p:nvPr>
            <p:ph type="pic" sz="quarter" idx="15" hasCustomPrompt="1"/>
          </p:nvPr>
        </p:nvSpPr>
        <p:spPr>
          <a:xfrm>
            <a:off x="7019636" y="4"/>
            <a:ext cx="5172364" cy="6857996"/>
          </a:xfrm>
          <a:custGeom>
            <a:avLst/>
            <a:gdLst>
              <a:gd name="connsiteX0" fmla="*/ 800123 w 5172364"/>
              <a:gd name="connsiteY0" fmla="*/ 0 h 6857996"/>
              <a:gd name="connsiteX1" fmla="*/ 5172364 w 5172364"/>
              <a:gd name="connsiteY1" fmla="*/ 0 h 6857996"/>
              <a:gd name="connsiteX2" fmla="*/ 5172364 w 5172364"/>
              <a:gd name="connsiteY2" fmla="*/ 6857996 h 6857996"/>
              <a:gd name="connsiteX3" fmla="*/ 800123 w 5172364"/>
              <a:gd name="connsiteY3" fmla="*/ 6857996 h 6857996"/>
              <a:gd name="connsiteX4" fmla="*/ 0 w 5172364"/>
              <a:gd name="connsiteY4" fmla="*/ 3428998 h 6857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4" h="6857996">
                <a:moveTo>
                  <a:pt x="800123" y="0"/>
                </a:moveTo>
                <a:lnTo>
                  <a:pt x="5172364" y="0"/>
                </a:lnTo>
                <a:lnTo>
                  <a:pt x="5172364" y="6857996"/>
                </a:lnTo>
                <a:lnTo>
                  <a:pt x="800123" y="6857996"/>
                </a:lnTo>
                <a:lnTo>
                  <a:pt x="0" y="3428998"/>
                </a:lnTo>
                <a:close/>
              </a:path>
            </a:pathLst>
          </a:custGeom>
          <a:blipFill>
            <a:blip r:embed="rId4"/>
            <a:stretch>
              <a:fillRect l="-16294" r="-16294"/>
            </a:stretch>
          </a:blipFill>
        </p:spPr>
        <p:txBody>
          <a:bodyPr wrap="square" tIns="2377440">
            <a:noAutofit/>
          </a:bodyPr>
          <a:lstStyle>
            <a:lvl1pPr marL="0" indent="0" algn="ctr">
              <a:buFont typeface="Arial" panose="020B0604020202020204" pitchFamily="34" charset="0"/>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lang="en-US"/>
              <a:t>Drag &amp; drop your photo here </a:t>
            </a:r>
            <a:br>
              <a:rPr lang="en-US"/>
            </a:br>
            <a:r>
              <a:rPr lang="en-US"/>
              <a:t>or click or tap icon below </a:t>
            </a:r>
            <a:br>
              <a:rPr lang="en-US"/>
            </a:br>
            <a:r>
              <a:rPr lang="en-US"/>
              <a:t>to insert</a:t>
            </a:r>
          </a:p>
        </p:txBody>
      </p:sp>
      <p:sp>
        <p:nvSpPr>
          <p:cNvPr id="16" name="Picture Placeholder 15">
            <a:extLst>
              <a:ext uri="{FF2B5EF4-FFF2-40B4-BE49-F238E27FC236}">
                <a16:creationId xmlns:a16="http://schemas.microsoft.com/office/drawing/2014/main" id="{912189C4-F3B9-A2E1-98F9-62883CC15A6B}"/>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5"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2775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_IPS_Energy &amp; Resour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39A31AD8-2864-F217-B684-ED9627DC2531}"/>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FFB900"/>
                    </a:gs>
                    <a:gs pos="30000">
                      <a:srgbClr val="9BF00B"/>
                    </a:gs>
                  </a:gsLst>
                  <a:lin ang="2700000" scaled="1"/>
                  <a:tileRect/>
                </a:gradFill>
                <a:latin typeface="+mj-lt"/>
                <a:ea typeface="+mn-ea"/>
                <a:cs typeface="+mn-cs"/>
              </a:defRPr>
            </a:lvl1pPr>
          </a:lstStyle>
          <a:p>
            <a:pPr lvl="0"/>
            <a:r>
              <a:rPr lang="en-US"/>
              <a:t>Energy &amp; Resources</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FFB900"/>
              </a:gs>
              <a:gs pos="15000">
                <a:srgbClr val="9BF00B"/>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9BF00B"/>
                </a:solidFill>
              </a:defRPr>
            </a:lvl1pPr>
          </a:lstStyle>
          <a:p>
            <a:r>
              <a:rPr lang="en-US"/>
              <a:t>Event name or </a:t>
            </a:r>
            <a:br>
              <a:rPr lang="en-US"/>
            </a:br>
            <a:r>
              <a:rPr lang="en-US"/>
              <a:t>presentation title </a:t>
            </a:r>
          </a:p>
        </p:txBody>
      </p:sp>
      <p:sp>
        <p:nvSpPr>
          <p:cNvPr id="16" name="Picture Placeholder 15">
            <a:extLst>
              <a:ext uri="{FF2B5EF4-FFF2-40B4-BE49-F238E27FC236}">
                <a16:creationId xmlns:a16="http://schemas.microsoft.com/office/drawing/2014/main" id="{D80BFE90-E090-4528-6AC8-DCB8B2C7B3D0}"/>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8430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_IPS_Finacial Servi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677900A0-50C1-A949-D03C-6E10495A5F7E}"/>
              </a:ext>
            </a:extLst>
          </p:cNvPr>
          <p:cNvSpPr>
            <a:spLocks noGrp="1"/>
          </p:cNvSpPr>
          <p:nvPr>
            <p:ph type="body" sz="quarter" idx="14" hasCustomPrompt="1"/>
          </p:nvPr>
        </p:nvSpPr>
        <p:spPr>
          <a:xfrm>
            <a:off x="584200" y="1989697"/>
            <a:ext cx="4741863" cy="307777"/>
          </a:xfrm>
        </p:spPr>
        <p:txBody>
          <a:bodyPr/>
          <a:lstStyle>
            <a:lvl1pPr marL="0" indent="0">
              <a:buNone/>
              <a:defRPr lang="en-US" sz="2000" kern="1200" dirty="0" smtClean="0">
                <a:gradFill>
                  <a:gsLst>
                    <a:gs pos="0">
                      <a:srgbClr val="9BF00B"/>
                    </a:gs>
                    <a:gs pos="100000">
                      <a:srgbClr val="107C10"/>
                    </a:gs>
                  </a:gsLst>
                  <a:lin ang="2700000" scaled="1"/>
                </a:gradFill>
                <a:latin typeface="+mj-lt"/>
                <a:ea typeface="+mn-ea"/>
                <a:cs typeface="+mn-cs"/>
              </a:defRPr>
            </a:lvl1pPr>
          </a:lstStyle>
          <a:p>
            <a:pPr lvl="0"/>
            <a:r>
              <a:rPr lang="en-US"/>
              <a:t>Financial Services</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107C10"/>
              </a:gs>
              <a:gs pos="0">
                <a:srgbClr val="9BF00B"/>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9BF00B"/>
                </a:solidFill>
              </a:defRPr>
            </a:lvl1pPr>
          </a:lstStyle>
          <a:p>
            <a:r>
              <a:rPr lang="en-US"/>
              <a:t>Event name or </a:t>
            </a:r>
            <a:br>
              <a:rPr lang="en-US"/>
            </a:br>
            <a:r>
              <a:rPr lang="en-US"/>
              <a:t>presentation title </a:t>
            </a:r>
          </a:p>
        </p:txBody>
      </p:sp>
      <p:sp>
        <p:nvSpPr>
          <p:cNvPr id="10" name="Picture Placeholder 9">
            <a:extLst>
              <a:ext uri="{FF2B5EF4-FFF2-40B4-BE49-F238E27FC236}">
                <a16:creationId xmlns:a16="http://schemas.microsoft.com/office/drawing/2014/main" id="{260666EF-0AB1-606E-B526-18474ED22023}"/>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712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_IPS_Healthcare &amp; Life Scien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DF09DCAE-4A43-851E-90A4-D05F3CBE421F}"/>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a:gsLst>
                    <a:gs pos="100000">
                      <a:srgbClr val="50E6FF"/>
                    </a:gs>
                    <a:gs pos="0">
                      <a:srgbClr val="FEF000"/>
                    </a:gs>
                  </a:gsLst>
                  <a:lin ang="2700000" scaled="1"/>
                </a:gradFill>
                <a:latin typeface="+mj-lt"/>
                <a:ea typeface="+mn-ea"/>
                <a:cs typeface="+mn-cs"/>
              </a:defRPr>
            </a:lvl1pPr>
          </a:lstStyle>
          <a:p>
            <a:pPr lvl="0"/>
            <a:r>
              <a:rPr lang="en-US"/>
              <a:t>Healthcare &amp; Life Sciences</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chemeClr val="accent3"/>
              </a:gs>
              <a:gs pos="0">
                <a:srgbClr val="FEF00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FEF000"/>
                </a:solidFill>
              </a:defRPr>
            </a:lvl1pPr>
          </a:lstStyle>
          <a:p>
            <a:r>
              <a:rPr lang="en-US"/>
              <a:t>Event name or </a:t>
            </a:r>
            <a:br>
              <a:rPr lang="en-US"/>
            </a:br>
            <a:r>
              <a:rPr lang="en-US"/>
              <a:t>presentation title </a:t>
            </a:r>
          </a:p>
        </p:txBody>
      </p:sp>
      <p:sp>
        <p:nvSpPr>
          <p:cNvPr id="17" name="Picture Placeholder 16">
            <a:extLst>
              <a:ext uri="{FF2B5EF4-FFF2-40B4-BE49-F238E27FC236}">
                <a16:creationId xmlns:a16="http://schemas.microsoft.com/office/drawing/2014/main" id="{B97D1EB0-1B01-1025-CB96-009D35E2F13F}"/>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screen">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1547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_IPS_Manufacturing &amp; Supply Ch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1C94B4D5-7E1C-C6C2-0466-E3FA1E1F5CD3}"/>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a:gsLst>
                    <a:gs pos="0">
                      <a:srgbClr val="FFB900"/>
                    </a:gs>
                    <a:gs pos="100000">
                      <a:srgbClr val="D83B01"/>
                    </a:gs>
                  </a:gsLst>
                  <a:lin ang="2700000" scaled="1"/>
                </a:gradFill>
                <a:latin typeface="+mj-lt"/>
                <a:ea typeface="+mn-ea"/>
                <a:cs typeface="+mn-cs"/>
              </a:defRPr>
            </a:lvl1pPr>
          </a:lstStyle>
          <a:p>
            <a:pPr lvl="0"/>
            <a:r>
              <a:rPr lang="en-US"/>
              <a:t>Manufacturing &amp; Supply Chain</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D83B01"/>
              </a:gs>
              <a:gs pos="0">
                <a:srgbClr val="FFB90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FF9349"/>
                </a:solidFill>
              </a:defRPr>
            </a:lvl1pPr>
          </a:lstStyle>
          <a:p>
            <a:r>
              <a:rPr lang="en-US"/>
              <a:t>Event name or </a:t>
            </a:r>
            <a:br>
              <a:rPr lang="en-US"/>
            </a:br>
            <a:r>
              <a:rPr lang="en-US"/>
              <a:t>presentation title </a:t>
            </a:r>
          </a:p>
        </p:txBody>
      </p:sp>
      <p:sp>
        <p:nvSpPr>
          <p:cNvPr id="10" name="Picture Placeholder 9">
            <a:extLst>
              <a:ext uri="{FF2B5EF4-FFF2-40B4-BE49-F238E27FC236}">
                <a16:creationId xmlns:a16="http://schemas.microsoft.com/office/drawing/2014/main" id="{E8213D9A-0EC3-6067-3C58-D55528498EAD}"/>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2938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_IPS_Retail &amp; Consumer Goo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B907D7EB-83D8-AC61-6E70-5813D8CF670F}"/>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9BF00B"/>
                    </a:gs>
                    <a:gs pos="0">
                      <a:srgbClr val="FEF000"/>
                    </a:gs>
                  </a:gsLst>
                  <a:lin ang="2700000" scaled="1"/>
                  <a:tileRect/>
                </a:gradFill>
                <a:latin typeface="+mj-lt"/>
                <a:ea typeface="+mn-ea"/>
                <a:cs typeface="+mn-cs"/>
              </a:defRPr>
            </a:lvl1pPr>
          </a:lstStyle>
          <a:p>
            <a:pPr lvl="0"/>
            <a:r>
              <a:rPr lang="en-US"/>
              <a:t>Retail &amp; Consumer Goods</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107C10"/>
              </a:gs>
              <a:gs pos="0">
                <a:srgbClr val="FEF00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rgbClr val="FEF000"/>
                </a:solidFill>
                <a:effectLst/>
                <a:latin typeface="+mj-lt"/>
                <a:ea typeface="+mn-ea"/>
                <a:cs typeface="Segoe UI" pitchFamily="34" charset="0"/>
              </a:defRPr>
            </a:lvl1pPr>
          </a:lstStyle>
          <a:p>
            <a:r>
              <a:rPr lang="en-US"/>
              <a:t>Event name or </a:t>
            </a:r>
            <a:br>
              <a:rPr lang="en-US"/>
            </a:br>
            <a:r>
              <a:rPr lang="en-US"/>
              <a:t>presentation title </a:t>
            </a:r>
          </a:p>
        </p:txBody>
      </p:sp>
      <p:sp>
        <p:nvSpPr>
          <p:cNvPr id="11" name="Picture Placeholder 10">
            <a:extLst>
              <a:ext uri="{FF2B5EF4-FFF2-40B4-BE49-F238E27FC236}">
                <a16:creationId xmlns:a16="http://schemas.microsoft.com/office/drawing/2014/main" id="{B4A00A73-F6CF-D2D1-3E78-0BB1E97779A2}"/>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14419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_IPS_Sustainab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EC0AB292-EAD2-8031-71EB-F285A2AE589F}"/>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a:gsLst>
                    <a:gs pos="0">
                      <a:srgbClr val="9BF00B"/>
                    </a:gs>
                    <a:gs pos="100000">
                      <a:srgbClr val="50E6FF"/>
                    </a:gs>
                  </a:gsLst>
                  <a:lin ang="2700000" scaled="1"/>
                </a:gradFill>
                <a:latin typeface="+mj-lt"/>
                <a:ea typeface="+mn-ea"/>
                <a:cs typeface="+mn-cs"/>
              </a:defRPr>
            </a:lvl1pPr>
          </a:lstStyle>
          <a:p>
            <a:pPr lvl="0"/>
            <a:r>
              <a:rPr lang="en-US"/>
              <a:t>Sustainability</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50E6FF"/>
              </a:gs>
              <a:gs pos="0">
                <a:srgbClr val="9BF00B"/>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D04357E7-535C-7DC3-221A-F9B602EA6CB8}"/>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1948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_IPS_Telecommunications &amp; 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326A1353-21E1-2A29-E5AB-FA22F8DCF61B}"/>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FEF000"/>
                    </a:gs>
                    <a:gs pos="0">
                      <a:schemeClr val="accent3"/>
                    </a:gs>
                  </a:gsLst>
                  <a:lin ang="2700000" scaled="1"/>
                  <a:tileRect/>
                </a:gradFill>
                <a:latin typeface="+mj-lt"/>
                <a:ea typeface="+mn-ea"/>
                <a:cs typeface="+mn-cs"/>
              </a:defRPr>
            </a:lvl1pPr>
          </a:lstStyle>
          <a:p>
            <a:pPr lvl="0"/>
            <a:r>
              <a:rPr lang="en-US"/>
              <a:t>Telecommunications &amp; Media</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FEF000"/>
              </a:gs>
              <a:gs pos="0">
                <a:schemeClr val="accent3"/>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50E6FF"/>
                </a:solidFill>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A3E2A034-CDE4-3277-1E84-DFD0665436B0}"/>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3297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_IPS_WW Public Sect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D5C967B6-571E-3B2D-CCA2-B0038EAC6731}"/>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chemeClr val="accent1"/>
                    </a:gs>
                    <a:gs pos="0">
                      <a:schemeClr val="accent3"/>
                    </a:gs>
                  </a:gsLst>
                  <a:lin ang="2700000" scaled="1"/>
                  <a:tileRect/>
                </a:gradFill>
                <a:latin typeface="+mj-lt"/>
                <a:ea typeface="+mn-ea"/>
                <a:cs typeface="+mn-cs"/>
              </a:defRPr>
            </a:lvl1pPr>
          </a:lstStyle>
          <a:p>
            <a:pPr lvl="0"/>
            <a:r>
              <a:rPr lang="en-US"/>
              <a:t>WW Public Sector</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chemeClr val="accent1"/>
              </a:gs>
              <a:gs pos="0">
                <a:schemeClr val="accent3"/>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50E6FF"/>
                </a:solidFill>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596C9B1E-0EAF-E1B8-76D3-B0DF6E76E705}"/>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2315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_IPS_Defense &amp; Intelligenc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ECC8D697-CE85-3B0C-C318-E655701713DA}"/>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9BF00B"/>
                    </a:gs>
                    <a:gs pos="0">
                      <a:srgbClr val="30E5D0"/>
                    </a:gs>
                  </a:gsLst>
                  <a:lin ang="2700000" scaled="1"/>
                  <a:tileRect/>
                </a:gradFill>
                <a:latin typeface="+mj-lt"/>
                <a:ea typeface="+mn-ea"/>
                <a:cs typeface="+mn-cs"/>
              </a:defRPr>
            </a:lvl1pPr>
          </a:lstStyle>
          <a:p>
            <a:pPr lvl="0"/>
            <a:r>
              <a:rPr lang="en-US"/>
              <a:t>Defense &amp; Intelligence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9BF00B"/>
              </a:gs>
              <a:gs pos="0">
                <a:srgbClr val="30E5D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30E5D0"/>
                </a:solidFill>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73721A30-B2CF-76A5-2559-F0B34853AA72}"/>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2582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_IPS_Educ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1F99A8BD-2807-9EA7-3821-E479FC8A9AEE}"/>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FEF000"/>
                    </a:gs>
                    <a:gs pos="0">
                      <a:srgbClr val="50E6FF"/>
                    </a:gs>
                  </a:gsLst>
                  <a:lin ang="2700000" scaled="1"/>
                  <a:tileRect/>
                </a:gradFill>
                <a:latin typeface="+mj-lt"/>
                <a:ea typeface="+mn-ea"/>
                <a:cs typeface="+mn-cs"/>
              </a:defRPr>
            </a:lvl1pPr>
          </a:lstStyle>
          <a:p>
            <a:pPr lvl="0"/>
            <a:r>
              <a:rPr lang="en-US"/>
              <a:t>Education</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FEF000"/>
              </a:gs>
              <a:gs pos="0">
                <a:srgbClr val="50E6FF"/>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50E6FF"/>
                </a:solidFill>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1445BA44-E85F-E8DB-504A-C65669608DB6}"/>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2033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3191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0542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4446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1159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40848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1640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780770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424298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9709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2053435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579372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564284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25416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54775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72508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5521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984201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93423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273934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47255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67416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15075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870755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67426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34207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2526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09785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83522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37634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62191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9874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0779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776246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883358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459858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851399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815700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751994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64324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8600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6212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66769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8920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1709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2671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232130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Section Title">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DB8FFA-EDFB-F2C2-93BD-7F7FCC9A89A2}"/>
              </a:ext>
            </a:extLst>
          </p:cNvPr>
          <p:cNvSpPr/>
          <p:nvPr userDrawn="1"/>
        </p:nvSpPr>
        <p:spPr>
          <a:xfrm>
            <a:off x="8229600" y="571500"/>
            <a:ext cx="2058448" cy="5040086"/>
          </a:xfrm>
          <a:prstGeom prst="rect">
            <a:avLst/>
          </a:prstGeom>
          <a:noFill/>
          <a:ln w="9397" cap="flat">
            <a:solidFill>
              <a:schemeClr val="accent1"/>
            </a:solidFill>
            <a:prstDash val="solid"/>
            <a:miter/>
          </a:ln>
          <a:effectLst>
            <a:outerShdw blurRad="254000" sx="102000" sy="102000" algn="ctr" rotWithShape="0">
              <a:prstClr val="black">
                <a:alpha val="26000"/>
              </a:prstClr>
            </a:outerShdw>
          </a:effectLst>
        </p:spPr>
        <p:txBody>
          <a:bodyPr rtlCol="0" anchor="ctr"/>
          <a:lstStyle/>
          <a:p>
            <a:pPr lvl="0"/>
            <a:endParaRPr lang="en-IN">
              <a:solidFill>
                <a:schemeClr val="tx1"/>
              </a:solidFill>
            </a:endParaRPr>
          </a:p>
        </p:txBody>
      </p:sp>
      <p:sp>
        <p:nvSpPr>
          <p:cNvPr id="21" name="Rectangle 20">
            <a:extLst>
              <a:ext uri="{FF2B5EF4-FFF2-40B4-BE49-F238E27FC236}">
                <a16:creationId xmlns:a16="http://schemas.microsoft.com/office/drawing/2014/main" id="{0682F7EC-73C0-AC83-0216-429855821FF0}"/>
              </a:ext>
            </a:extLst>
          </p:cNvPr>
          <p:cNvSpPr/>
          <p:nvPr userDrawn="1"/>
        </p:nvSpPr>
        <p:spPr>
          <a:xfrm>
            <a:off x="9988531" y="4653554"/>
            <a:ext cx="1181100" cy="1848845"/>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 name="Title 1"/>
          <p:cNvSpPr>
            <a:spLocks noGrp="1"/>
          </p:cNvSpPr>
          <p:nvPr>
            <p:ph type="title" hasCustomPrompt="1"/>
          </p:nvPr>
        </p:nvSpPr>
        <p:spPr>
          <a:xfrm>
            <a:off x="585216" y="3035808"/>
            <a:ext cx="742124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
        <p:nvSpPr>
          <p:cNvPr id="13" name="Rectangle 12">
            <a:extLst>
              <a:ext uri="{FF2B5EF4-FFF2-40B4-BE49-F238E27FC236}">
                <a16:creationId xmlns:a16="http://schemas.microsoft.com/office/drawing/2014/main" id="{FC77D183-25C8-669D-6E30-0A609CCA161C}"/>
              </a:ext>
            </a:extLst>
          </p:cNvPr>
          <p:cNvSpPr/>
          <p:nvPr userDrawn="1"/>
        </p:nvSpPr>
        <p:spPr>
          <a:xfrm>
            <a:off x="261258" y="0"/>
            <a:ext cx="2059516" cy="94342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4" name="Rectangle 13">
            <a:extLst>
              <a:ext uri="{FF2B5EF4-FFF2-40B4-BE49-F238E27FC236}">
                <a16:creationId xmlns:a16="http://schemas.microsoft.com/office/drawing/2014/main" id="{859035B7-8807-E76B-E060-941CF56E1833}"/>
              </a:ext>
            </a:extLst>
          </p:cNvPr>
          <p:cNvSpPr/>
          <p:nvPr userDrawn="1"/>
        </p:nvSpPr>
        <p:spPr>
          <a:xfrm>
            <a:off x="2801649" y="1"/>
            <a:ext cx="1175265" cy="798286"/>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5" name="Rectangle 14">
            <a:extLst>
              <a:ext uri="{FF2B5EF4-FFF2-40B4-BE49-F238E27FC236}">
                <a16:creationId xmlns:a16="http://schemas.microsoft.com/office/drawing/2014/main" id="{F1F3E970-5DC7-517B-76D7-13CC52ED8D44}"/>
              </a:ext>
            </a:extLst>
          </p:cNvPr>
          <p:cNvSpPr/>
          <p:nvPr userDrawn="1"/>
        </p:nvSpPr>
        <p:spPr>
          <a:xfrm>
            <a:off x="2757714" y="1276301"/>
            <a:ext cx="928914" cy="932688"/>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6" name="Rectangle 15">
            <a:extLst>
              <a:ext uri="{FF2B5EF4-FFF2-40B4-BE49-F238E27FC236}">
                <a16:creationId xmlns:a16="http://schemas.microsoft.com/office/drawing/2014/main" id="{F9EE3F88-5B5F-FE21-7675-25382DDA2C96}"/>
              </a:ext>
            </a:extLst>
          </p:cNvPr>
          <p:cNvSpPr/>
          <p:nvPr userDrawn="1"/>
        </p:nvSpPr>
        <p:spPr>
          <a:xfrm>
            <a:off x="928159" y="1879528"/>
            <a:ext cx="828070" cy="83143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1" name="Rectangle 10">
            <a:extLst>
              <a:ext uri="{FF2B5EF4-FFF2-40B4-BE49-F238E27FC236}">
                <a16:creationId xmlns:a16="http://schemas.microsoft.com/office/drawing/2014/main" id="{72DD1935-BE50-A921-B78B-6C5E0E0C5471}"/>
              </a:ext>
            </a:extLst>
          </p:cNvPr>
          <p:cNvSpPr/>
          <p:nvPr userDrawn="1"/>
        </p:nvSpPr>
        <p:spPr>
          <a:xfrm>
            <a:off x="0" y="522515"/>
            <a:ext cx="1596571" cy="176348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7" name="Rectangle 16">
            <a:extLst>
              <a:ext uri="{FF2B5EF4-FFF2-40B4-BE49-F238E27FC236}">
                <a16:creationId xmlns:a16="http://schemas.microsoft.com/office/drawing/2014/main" id="{D031F1E9-6ED9-81C1-79A6-F917D5B2043D}"/>
              </a:ext>
            </a:extLst>
          </p:cNvPr>
          <p:cNvSpPr/>
          <p:nvPr userDrawn="1"/>
        </p:nvSpPr>
        <p:spPr>
          <a:xfrm>
            <a:off x="2149451" y="2220686"/>
            <a:ext cx="357916" cy="359370"/>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8" name="Rectangle 17">
            <a:extLst>
              <a:ext uri="{FF2B5EF4-FFF2-40B4-BE49-F238E27FC236}">
                <a16:creationId xmlns:a16="http://schemas.microsoft.com/office/drawing/2014/main" id="{BC7D6D58-305A-EA0C-3924-75B95C685C2D}"/>
              </a:ext>
            </a:extLst>
          </p:cNvPr>
          <p:cNvSpPr/>
          <p:nvPr userDrawn="1"/>
        </p:nvSpPr>
        <p:spPr>
          <a:xfrm>
            <a:off x="4107710" y="581886"/>
            <a:ext cx="430550" cy="43229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9" name="Rectangle 18">
            <a:extLst>
              <a:ext uri="{FF2B5EF4-FFF2-40B4-BE49-F238E27FC236}">
                <a16:creationId xmlns:a16="http://schemas.microsoft.com/office/drawing/2014/main" id="{378E0796-FB02-457A-74FE-AD6A9655A7A0}"/>
              </a:ext>
            </a:extLst>
          </p:cNvPr>
          <p:cNvSpPr/>
          <p:nvPr userDrawn="1"/>
        </p:nvSpPr>
        <p:spPr>
          <a:xfrm>
            <a:off x="0" y="3017156"/>
            <a:ext cx="362585" cy="59599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0" name="Rectangle 19">
            <a:extLst>
              <a:ext uri="{FF2B5EF4-FFF2-40B4-BE49-F238E27FC236}">
                <a16:creationId xmlns:a16="http://schemas.microsoft.com/office/drawing/2014/main" id="{5B687450-ACC2-FD5A-45EB-2D98207BC985}"/>
              </a:ext>
            </a:extLst>
          </p:cNvPr>
          <p:cNvSpPr/>
          <p:nvPr userDrawn="1"/>
        </p:nvSpPr>
        <p:spPr>
          <a:xfrm>
            <a:off x="118534" y="3851203"/>
            <a:ext cx="689421" cy="692222"/>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2" name="Rectangle 21">
            <a:extLst>
              <a:ext uri="{FF2B5EF4-FFF2-40B4-BE49-F238E27FC236}">
                <a16:creationId xmlns:a16="http://schemas.microsoft.com/office/drawing/2014/main" id="{934FAA6F-2034-0719-782B-90EEB0415975}"/>
              </a:ext>
            </a:extLst>
          </p:cNvPr>
          <p:cNvSpPr/>
          <p:nvPr userDrawn="1"/>
        </p:nvSpPr>
        <p:spPr>
          <a:xfrm>
            <a:off x="9062059" y="5678625"/>
            <a:ext cx="430550" cy="43229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7" name="Rectangle 26">
            <a:extLst>
              <a:ext uri="{FF2B5EF4-FFF2-40B4-BE49-F238E27FC236}">
                <a16:creationId xmlns:a16="http://schemas.microsoft.com/office/drawing/2014/main" id="{E82A7018-091D-A508-D370-053E02EBC39E}"/>
              </a:ext>
            </a:extLst>
          </p:cNvPr>
          <p:cNvSpPr/>
          <p:nvPr userDrawn="1"/>
        </p:nvSpPr>
        <p:spPr>
          <a:xfrm>
            <a:off x="8453634" y="798286"/>
            <a:ext cx="3163824" cy="4590288"/>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4" name="Picture Placeholder 23">
            <a:extLst>
              <a:ext uri="{FF2B5EF4-FFF2-40B4-BE49-F238E27FC236}">
                <a16:creationId xmlns:a16="http://schemas.microsoft.com/office/drawing/2014/main" id="{C8AE56A1-CDD0-EE7D-2B93-C58B64C41167}"/>
              </a:ext>
            </a:extLst>
          </p:cNvPr>
          <p:cNvSpPr>
            <a:spLocks noGrp="1"/>
          </p:cNvSpPr>
          <p:nvPr>
            <p:ph type="pic" sz="quarter" idx="10"/>
          </p:nvPr>
        </p:nvSpPr>
        <p:spPr>
          <a:xfrm>
            <a:off x="8453634" y="798286"/>
            <a:ext cx="3163824" cy="4590288"/>
          </a:xfrm>
        </p:spPr>
        <p:txBody>
          <a:bodyPr anchor="ctr">
            <a:noAutofit/>
          </a:bodyPr>
          <a:lstStyle>
            <a:lvl1pPr marL="0" indent="0" algn="ctr">
              <a:buNone/>
              <a:defRPr>
                <a:solidFill>
                  <a:schemeClr val="tx1"/>
                </a:solidFill>
              </a:defRPr>
            </a:lvl1pPr>
          </a:lstStyle>
          <a:p>
            <a:endParaRPr lang="en-IN"/>
          </a:p>
        </p:txBody>
      </p:sp>
    </p:spTree>
    <p:extLst>
      <p:ext uri="{BB962C8B-B14F-4D97-AF65-F5344CB8AC3E}">
        <p14:creationId xmlns:p14="http://schemas.microsoft.com/office/powerpoint/2010/main" val="3379264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4FAB691-61B2-046D-AE63-2ED7D87D863F}"/>
              </a:ext>
            </a:extLst>
          </p:cNvPr>
          <p:cNvGrpSpPr/>
          <p:nvPr userDrawn="1"/>
        </p:nvGrpSpPr>
        <p:grpSpPr>
          <a:xfrm rot="5400000" flipH="1">
            <a:off x="5984896" y="997786"/>
            <a:ext cx="4538260" cy="7182167"/>
            <a:chOff x="0" y="-3569017"/>
            <a:chExt cx="4538260" cy="7182167"/>
          </a:xfrm>
        </p:grpSpPr>
        <p:sp>
          <p:nvSpPr>
            <p:cNvPr id="25" name="Rectangle 24">
              <a:extLst>
                <a:ext uri="{FF2B5EF4-FFF2-40B4-BE49-F238E27FC236}">
                  <a16:creationId xmlns:a16="http://schemas.microsoft.com/office/drawing/2014/main" id="{784C9EF5-C02A-5E30-E5FB-9954BA83A06A}"/>
                </a:ext>
              </a:extLst>
            </p:cNvPr>
            <p:cNvSpPr/>
            <p:nvPr userDrawn="1"/>
          </p:nvSpPr>
          <p:spPr>
            <a:xfrm>
              <a:off x="261258" y="0"/>
              <a:ext cx="2059516" cy="94342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6" name="Rectangle 25">
              <a:extLst>
                <a:ext uri="{FF2B5EF4-FFF2-40B4-BE49-F238E27FC236}">
                  <a16:creationId xmlns:a16="http://schemas.microsoft.com/office/drawing/2014/main" id="{3F3714B8-5A3A-C089-4748-0A5E1B4E2283}"/>
                </a:ext>
              </a:extLst>
            </p:cNvPr>
            <p:cNvSpPr/>
            <p:nvPr userDrawn="1"/>
          </p:nvSpPr>
          <p:spPr>
            <a:xfrm>
              <a:off x="2801649" y="1"/>
              <a:ext cx="1175265" cy="798286"/>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7" name="Rectangle 26">
              <a:extLst>
                <a:ext uri="{FF2B5EF4-FFF2-40B4-BE49-F238E27FC236}">
                  <a16:creationId xmlns:a16="http://schemas.microsoft.com/office/drawing/2014/main" id="{FEDF0412-CD38-E7DE-81C8-653E8ACF8AAB}"/>
                </a:ext>
              </a:extLst>
            </p:cNvPr>
            <p:cNvSpPr/>
            <p:nvPr userDrawn="1"/>
          </p:nvSpPr>
          <p:spPr>
            <a:xfrm>
              <a:off x="2757714" y="1276301"/>
              <a:ext cx="928914" cy="932688"/>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8" name="Rectangle 27">
              <a:extLst>
                <a:ext uri="{FF2B5EF4-FFF2-40B4-BE49-F238E27FC236}">
                  <a16:creationId xmlns:a16="http://schemas.microsoft.com/office/drawing/2014/main" id="{36D2A63D-B385-DA01-068F-BBF9406F7ED7}"/>
                </a:ext>
              </a:extLst>
            </p:cNvPr>
            <p:cNvSpPr/>
            <p:nvPr userDrawn="1"/>
          </p:nvSpPr>
          <p:spPr>
            <a:xfrm>
              <a:off x="928159" y="1879528"/>
              <a:ext cx="828070" cy="83143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9" name="Rectangle 28">
              <a:extLst>
                <a:ext uri="{FF2B5EF4-FFF2-40B4-BE49-F238E27FC236}">
                  <a16:creationId xmlns:a16="http://schemas.microsoft.com/office/drawing/2014/main" id="{CA870746-3CB7-66B5-D3E9-B6E4A449D082}"/>
                </a:ext>
              </a:extLst>
            </p:cNvPr>
            <p:cNvSpPr/>
            <p:nvPr userDrawn="1"/>
          </p:nvSpPr>
          <p:spPr>
            <a:xfrm>
              <a:off x="0" y="522515"/>
              <a:ext cx="1596571" cy="176348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30" name="Rectangle 29">
              <a:extLst>
                <a:ext uri="{FF2B5EF4-FFF2-40B4-BE49-F238E27FC236}">
                  <a16:creationId xmlns:a16="http://schemas.microsoft.com/office/drawing/2014/main" id="{09C89387-1FAC-38E9-83C2-96453C6ED2C8}"/>
                </a:ext>
              </a:extLst>
            </p:cNvPr>
            <p:cNvSpPr/>
            <p:nvPr userDrawn="1"/>
          </p:nvSpPr>
          <p:spPr>
            <a:xfrm>
              <a:off x="2149451" y="2220686"/>
              <a:ext cx="357916" cy="359370"/>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31" name="Rectangle 30">
              <a:extLst>
                <a:ext uri="{FF2B5EF4-FFF2-40B4-BE49-F238E27FC236}">
                  <a16:creationId xmlns:a16="http://schemas.microsoft.com/office/drawing/2014/main" id="{63EA6E7E-4998-5AB2-8900-04DC31021CA2}"/>
                </a:ext>
              </a:extLst>
            </p:cNvPr>
            <p:cNvSpPr/>
            <p:nvPr userDrawn="1"/>
          </p:nvSpPr>
          <p:spPr>
            <a:xfrm>
              <a:off x="4107710" y="581886"/>
              <a:ext cx="430550" cy="43229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32" name="Rectangle 31">
              <a:extLst>
                <a:ext uri="{FF2B5EF4-FFF2-40B4-BE49-F238E27FC236}">
                  <a16:creationId xmlns:a16="http://schemas.microsoft.com/office/drawing/2014/main" id="{EF940DFF-6A2F-5088-5B7D-FEFF4D8FC25C}"/>
                </a:ext>
              </a:extLst>
            </p:cNvPr>
            <p:cNvSpPr/>
            <p:nvPr userDrawn="1"/>
          </p:nvSpPr>
          <p:spPr>
            <a:xfrm>
              <a:off x="0" y="3017156"/>
              <a:ext cx="362585" cy="59599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33" name="Rectangle 32">
              <a:extLst>
                <a:ext uri="{FF2B5EF4-FFF2-40B4-BE49-F238E27FC236}">
                  <a16:creationId xmlns:a16="http://schemas.microsoft.com/office/drawing/2014/main" id="{D3C07717-1C1E-BADD-337D-0D2BD6DCBE38}"/>
                </a:ext>
              </a:extLst>
            </p:cNvPr>
            <p:cNvSpPr/>
            <p:nvPr userDrawn="1"/>
          </p:nvSpPr>
          <p:spPr>
            <a:xfrm>
              <a:off x="601594" y="-3569017"/>
              <a:ext cx="689421" cy="692222"/>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grpSp>
      <p:sp>
        <p:nvSpPr>
          <p:cNvPr id="9" name="Title 1"/>
          <p:cNvSpPr>
            <a:spLocks noGrp="1"/>
          </p:cNvSpPr>
          <p:nvPr>
            <p:ph type="title" hasCustomPrompt="1"/>
          </p:nvPr>
        </p:nvSpPr>
        <p:spPr>
          <a:xfrm>
            <a:off x="584200" y="2548891"/>
            <a:ext cx="4994157" cy="984885"/>
          </a:xfrm>
          <a:noFill/>
        </p:spPr>
        <p:txBody>
          <a:bodyPr wrap="square" lIns="0" tIns="0" rIns="0" bIns="0" anchor="b" anchorCtr="0">
            <a:spAutoFit/>
          </a:bodyPr>
          <a:lstStyle>
            <a:lvl1pPr>
              <a:defRPr sz="32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9415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grpSp>
        <p:nvGrpSpPr>
          <p:cNvPr id="23" name="Group 22">
            <a:extLst>
              <a:ext uri="{FF2B5EF4-FFF2-40B4-BE49-F238E27FC236}">
                <a16:creationId xmlns:a16="http://schemas.microsoft.com/office/drawing/2014/main" id="{6C7F99DA-67FA-7D61-9A24-9E22E52825C5}"/>
              </a:ext>
            </a:extLst>
          </p:cNvPr>
          <p:cNvGrpSpPr/>
          <p:nvPr userDrawn="1"/>
        </p:nvGrpSpPr>
        <p:grpSpPr>
          <a:xfrm flipH="1">
            <a:off x="7653740" y="0"/>
            <a:ext cx="4538260" cy="4543425"/>
            <a:chOff x="0" y="0"/>
            <a:chExt cx="4538260" cy="4543425"/>
          </a:xfrm>
        </p:grpSpPr>
        <p:sp>
          <p:nvSpPr>
            <p:cNvPr id="3" name="Rectangle 2">
              <a:extLst>
                <a:ext uri="{FF2B5EF4-FFF2-40B4-BE49-F238E27FC236}">
                  <a16:creationId xmlns:a16="http://schemas.microsoft.com/office/drawing/2014/main" id="{BE4C2AAC-EF38-2F38-C805-A56963134A06}"/>
                </a:ext>
              </a:extLst>
            </p:cNvPr>
            <p:cNvSpPr/>
            <p:nvPr userDrawn="1"/>
          </p:nvSpPr>
          <p:spPr>
            <a:xfrm>
              <a:off x="261258" y="0"/>
              <a:ext cx="2059516" cy="94342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6" name="Rectangle 5">
              <a:extLst>
                <a:ext uri="{FF2B5EF4-FFF2-40B4-BE49-F238E27FC236}">
                  <a16:creationId xmlns:a16="http://schemas.microsoft.com/office/drawing/2014/main" id="{FD71C244-907E-C7F7-F03D-AD54A4148292}"/>
                </a:ext>
              </a:extLst>
            </p:cNvPr>
            <p:cNvSpPr/>
            <p:nvPr userDrawn="1"/>
          </p:nvSpPr>
          <p:spPr>
            <a:xfrm>
              <a:off x="2801649" y="1"/>
              <a:ext cx="1175265" cy="798286"/>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0" name="Rectangle 9">
              <a:extLst>
                <a:ext uri="{FF2B5EF4-FFF2-40B4-BE49-F238E27FC236}">
                  <a16:creationId xmlns:a16="http://schemas.microsoft.com/office/drawing/2014/main" id="{E98A0E2F-F73E-81F4-EED6-26A19F881E9D}"/>
                </a:ext>
              </a:extLst>
            </p:cNvPr>
            <p:cNvSpPr/>
            <p:nvPr userDrawn="1"/>
          </p:nvSpPr>
          <p:spPr>
            <a:xfrm>
              <a:off x="2757714" y="1276301"/>
              <a:ext cx="928914" cy="932688"/>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2" name="Rectangle 11">
              <a:extLst>
                <a:ext uri="{FF2B5EF4-FFF2-40B4-BE49-F238E27FC236}">
                  <a16:creationId xmlns:a16="http://schemas.microsoft.com/office/drawing/2014/main" id="{5FE08DEA-0636-C2E2-CBDB-FA716C7FCA03}"/>
                </a:ext>
              </a:extLst>
            </p:cNvPr>
            <p:cNvSpPr/>
            <p:nvPr userDrawn="1"/>
          </p:nvSpPr>
          <p:spPr>
            <a:xfrm>
              <a:off x="928159" y="1879528"/>
              <a:ext cx="828070" cy="83143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4" name="Rectangle 13">
              <a:extLst>
                <a:ext uri="{FF2B5EF4-FFF2-40B4-BE49-F238E27FC236}">
                  <a16:creationId xmlns:a16="http://schemas.microsoft.com/office/drawing/2014/main" id="{9A0CD4A9-1CCA-E53A-1B6F-605F1A3069CF}"/>
                </a:ext>
              </a:extLst>
            </p:cNvPr>
            <p:cNvSpPr/>
            <p:nvPr userDrawn="1"/>
          </p:nvSpPr>
          <p:spPr>
            <a:xfrm>
              <a:off x="0" y="522515"/>
              <a:ext cx="1596571" cy="176348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6" name="Rectangle 15">
              <a:extLst>
                <a:ext uri="{FF2B5EF4-FFF2-40B4-BE49-F238E27FC236}">
                  <a16:creationId xmlns:a16="http://schemas.microsoft.com/office/drawing/2014/main" id="{9A00580E-69E0-49B1-0716-B516141AD436}"/>
                </a:ext>
              </a:extLst>
            </p:cNvPr>
            <p:cNvSpPr/>
            <p:nvPr userDrawn="1"/>
          </p:nvSpPr>
          <p:spPr>
            <a:xfrm>
              <a:off x="2149451" y="2220686"/>
              <a:ext cx="357916" cy="359370"/>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8" name="Rectangle 17">
              <a:extLst>
                <a:ext uri="{FF2B5EF4-FFF2-40B4-BE49-F238E27FC236}">
                  <a16:creationId xmlns:a16="http://schemas.microsoft.com/office/drawing/2014/main" id="{CD161639-6C58-C64B-808E-4D901DAF20FD}"/>
                </a:ext>
              </a:extLst>
            </p:cNvPr>
            <p:cNvSpPr/>
            <p:nvPr userDrawn="1"/>
          </p:nvSpPr>
          <p:spPr>
            <a:xfrm>
              <a:off x="4107710" y="581886"/>
              <a:ext cx="430550" cy="43229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0" name="Rectangle 19">
              <a:extLst>
                <a:ext uri="{FF2B5EF4-FFF2-40B4-BE49-F238E27FC236}">
                  <a16:creationId xmlns:a16="http://schemas.microsoft.com/office/drawing/2014/main" id="{9B9C0B57-75E6-C189-C3CD-F98034432B33}"/>
                </a:ext>
              </a:extLst>
            </p:cNvPr>
            <p:cNvSpPr/>
            <p:nvPr userDrawn="1"/>
          </p:nvSpPr>
          <p:spPr>
            <a:xfrm>
              <a:off x="0" y="3017156"/>
              <a:ext cx="362585" cy="59599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2" name="Rectangle 21">
              <a:extLst>
                <a:ext uri="{FF2B5EF4-FFF2-40B4-BE49-F238E27FC236}">
                  <a16:creationId xmlns:a16="http://schemas.microsoft.com/office/drawing/2014/main" id="{87A96865-532A-5009-BA38-BAB13E3C53CD}"/>
                </a:ext>
              </a:extLst>
            </p:cNvPr>
            <p:cNvSpPr/>
            <p:nvPr userDrawn="1"/>
          </p:nvSpPr>
          <p:spPr>
            <a:xfrm>
              <a:off x="118534" y="3851203"/>
              <a:ext cx="689421" cy="692222"/>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grpSp>
      <p:pic>
        <p:nvPicPr>
          <p:cNvPr id="4" name="Picture 3">
            <a:extLst>
              <a:ext uri="{FF2B5EF4-FFF2-40B4-BE49-F238E27FC236}">
                <a16:creationId xmlns:a16="http://schemas.microsoft.com/office/drawing/2014/main" id="{101CCF45-A1FA-66E7-CB5C-12E09F1F8327}"/>
              </a:ext>
            </a:extLst>
          </p:cNvPr>
          <p:cNvPicPr>
            <a:picLocks noChangeAspect="1"/>
          </p:cNvPicPr>
          <p:nvPr userDrawn="1"/>
        </p:nvPicPr>
        <p:blipFill rotWithShape="1">
          <a:blip r:embed="rId3"/>
          <a:srcRect l="20461" r="21586" b="3079"/>
          <a:stretch/>
        </p:blipFill>
        <p:spPr>
          <a:xfrm>
            <a:off x="6282823" y="908120"/>
            <a:ext cx="5271640" cy="4959280"/>
          </a:xfrm>
          <a:custGeom>
            <a:avLst/>
            <a:gdLst>
              <a:gd name="connsiteX0" fmla="*/ 0 w 5271640"/>
              <a:gd name="connsiteY0" fmla="*/ 0 h 4959280"/>
              <a:gd name="connsiteX1" fmla="*/ 5271640 w 5271640"/>
              <a:gd name="connsiteY1" fmla="*/ 0 h 4959280"/>
              <a:gd name="connsiteX2" fmla="*/ 5271640 w 5271640"/>
              <a:gd name="connsiteY2" fmla="*/ 4959280 h 4959280"/>
              <a:gd name="connsiteX3" fmla="*/ 0 w 5271640"/>
              <a:gd name="connsiteY3" fmla="*/ 4959280 h 4959280"/>
            </a:gdLst>
            <a:ahLst/>
            <a:cxnLst>
              <a:cxn ang="0">
                <a:pos x="connsiteX0" y="connsiteY0"/>
              </a:cxn>
              <a:cxn ang="0">
                <a:pos x="connsiteX1" y="connsiteY1"/>
              </a:cxn>
              <a:cxn ang="0">
                <a:pos x="connsiteX2" y="connsiteY2"/>
              </a:cxn>
              <a:cxn ang="0">
                <a:pos x="connsiteX3" y="connsiteY3"/>
              </a:cxn>
            </a:cxnLst>
            <a:rect l="l" t="t" r="r" b="b"/>
            <a:pathLst>
              <a:path w="5271640" h="4959280">
                <a:moveTo>
                  <a:pt x="0" y="0"/>
                </a:moveTo>
                <a:lnTo>
                  <a:pt x="5271640" y="0"/>
                </a:lnTo>
                <a:lnTo>
                  <a:pt x="5271640" y="4959280"/>
                </a:lnTo>
                <a:lnTo>
                  <a:pt x="0" y="4959280"/>
                </a:lnTo>
                <a:close/>
              </a:path>
            </a:pathLst>
          </a:custGeom>
        </p:spPr>
      </p:pic>
    </p:spTree>
    <p:extLst>
      <p:ext uri="{BB962C8B-B14F-4D97-AF65-F5344CB8AC3E}">
        <p14:creationId xmlns:p14="http://schemas.microsoft.com/office/powerpoint/2010/main" val="564230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9" Type="http://schemas.openxmlformats.org/officeDocument/2006/relationships/slideLayout" Target="../slideLayouts/slideLayout152.xml"/><Relationship Id="rId21" Type="http://schemas.openxmlformats.org/officeDocument/2006/relationships/slideLayout" Target="../slideLayouts/slideLayout134.xml"/><Relationship Id="rId34" Type="http://schemas.openxmlformats.org/officeDocument/2006/relationships/slideLayout" Target="../slideLayouts/slideLayout147.xml"/><Relationship Id="rId42" Type="http://schemas.openxmlformats.org/officeDocument/2006/relationships/slideLayout" Target="../slideLayouts/slideLayout155.xml"/><Relationship Id="rId47" Type="http://schemas.openxmlformats.org/officeDocument/2006/relationships/slideLayout" Target="../slideLayouts/slideLayout160.xml"/><Relationship Id="rId50" Type="http://schemas.openxmlformats.org/officeDocument/2006/relationships/slideLayout" Target="../slideLayouts/slideLayout163.xml"/><Relationship Id="rId55" Type="http://schemas.openxmlformats.org/officeDocument/2006/relationships/slideLayout" Target="../slideLayouts/slideLayout168.xml"/><Relationship Id="rId7" Type="http://schemas.openxmlformats.org/officeDocument/2006/relationships/slideLayout" Target="../slideLayouts/slideLayout12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9" Type="http://schemas.openxmlformats.org/officeDocument/2006/relationships/slideLayout" Target="../slideLayouts/slideLayout142.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slideLayout" Target="../slideLayouts/slideLayout145.xml"/><Relationship Id="rId37" Type="http://schemas.openxmlformats.org/officeDocument/2006/relationships/slideLayout" Target="../slideLayouts/slideLayout150.xml"/><Relationship Id="rId40" Type="http://schemas.openxmlformats.org/officeDocument/2006/relationships/slideLayout" Target="../slideLayouts/slideLayout153.xml"/><Relationship Id="rId45" Type="http://schemas.openxmlformats.org/officeDocument/2006/relationships/slideLayout" Target="../slideLayouts/slideLayout158.xml"/><Relationship Id="rId53" Type="http://schemas.openxmlformats.org/officeDocument/2006/relationships/slideLayout" Target="../slideLayouts/slideLayout166.xml"/><Relationship Id="rId58" Type="http://schemas.openxmlformats.org/officeDocument/2006/relationships/slideLayout" Target="../slideLayouts/slideLayout171.xml"/><Relationship Id="rId5" Type="http://schemas.openxmlformats.org/officeDocument/2006/relationships/slideLayout" Target="../slideLayouts/slideLayout118.xml"/><Relationship Id="rId61" Type="http://schemas.openxmlformats.org/officeDocument/2006/relationships/image" Target="../media/image1.emf"/><Relationship Id="rId19" Type="http://schemas.openxmlformats.org/officeDocument/2006/relationships/slideLayout" Target="../slideLayouts/slideLayout13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35" Type="http://schemas.openxmlformats.org/officeDocument/2006/relationships/slideLayout" Target="../slideLayouts/slideLayout148.xml"/><Relationship Id="rId43" Type="http://schemas.openxmlformats.org/officeDocument/2006/relationships/slideLayout" Target="../slideLayouts/slideLayout156.xml"/><Relationship Id="rId48" Type="http://schemas.openxmlformats.org/officeDocument/2006/relationships/slideLayout" Target="../slideLayouts/slideLayout161.xml"/><Relationship Id="rId56" Type="http://schemas.openxmlformats.org/officeDocument/2006/relationships/slideLayout" Target="../slideLayouts/slideLayout169.xml"/><Relationship Id="rId8" Type="http://schemas.openxmlformats.org/officeDocument/2006/relationships/slideLayout" Target="../slideLayouts/slideLayout121.xml"/><Relationship Id="rId51" Type="http://schemas.openxmlformats.org/officeDocument/2006/relationships/slideLayout" Target="../slideLayouts/slideLayout164.xml"/><Relationship Id="rId3" Type="http://schemas.openxmlformats.org/officeDocument/2006/relationships/slideLayout" Target="../slideLayouts/slideLayout116.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slideLayout" Target="../slideLayouts/slideLayout146.xml"/><Relationship Id="rId38" Type="http://schemas.openxmlformats.org/officeDocument/2006/relationships/slideLayout" Target="../slideLayouts/slideLayout151.xml"/><Relationship Id="rId46" Type="http://schemas.openxmlformats.org/officeDocument/2006/relationships/slideLayout" Target="../slideLayouts/slideLayout159.xml"/><Relationship Id="rId59" Type="http://schemas.openxmlformats.org/officeDocument/2006/relationships/slideLayout" Target="../slideLayouts/slideLayout172.xml"/><Relationship Id="rId20" Type="http://schemas.openxmlformats.org/officeDocument/2006/relationships/slideLayout" Target="../slideLayouts/slideLayout133.xml"/><Relationship Id="rId41" Type="http://schemas.openxmlformats.org/officeDocument/2006/relationships/slideLayout" Target="../slideLayouts/slideLayout154.xml"/><Relationship Id="rId54" Type="http://schemas.openxmlformats.org/officeDocument/2006/relationships/slideLayout" Target="../slideLayouts/slideLayout167.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36" Type="http://schemas.openxmlformats.org/officeDocument/2006/relationships/slideLayout" Target="../slideLayouts/slideLayout149.xml"/><Relationship Id="rId49" Type="http://schemas.openxmlformats.org/officeDocument/2006/relationships/slideLayout" Target="../slideLayouts/slideLayout162.xml"/><Relationship Id="rId57" Type="http://schemas.openxmlformats.org/officeDocument/2006/relationships/slideLayout" Target="../slideLayouts/slideLayout170.xml"/><Relationship Id="rId10" Type="http://schemas.openxmlformats.org/officeDocument/2006/relationships/slideLayout" Target="../slideLayouts/slideLayout123.xml"/><Relationship Id="rId31" Type="http://schemas.openxmlformats.org/officeDocument/2006/relationships/slideLayout" Target="../slideLayouts/slideLayout144.xml"/><Relationship Id="rId44" Type="http://schemas.openxmlformats.org/officeDocument/2006/relationships/slideLayout" Target="../slideLayouts/slideLayout157.xml"/><Relationship Id="rId52" Type="http://schemas.openxmlformats.org/officeDocument/2006/relationships/slideLayout" Target="../slideLayouts/slideLayout165.xml"/><Relationship Id="rId60" Type="http://schemas.openxmlformats.org/officeDocument/2006/relationships/theme" Target="../theme/theme2.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00385758"/>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8" r:id="rId21"/>
    <p:sldLayoutId id="2147485419" r:id="rId22"/>
    <p:sldLayoutId id="2147485420" r:id="rId23"/>
    <p:sldLayoutId id="2147485421" r:id="rId24"/>
    <p:sldLayoutId id="2147485422" r:id="rId25"/>
    <p:sldLayoutId id="2147485423" r:id="rId26"/>
    <p:sldLayoutId id="2147485424" r:id="rId27"/>
    <p:sldLayoutId id="2147485425" r:id="rId28"/>
    <p:sldLayoutId id="2147485426" r:id="rId29"/>
    <p:sldLayoutId id="2147485427" r:id="rId30"/>
    <p:sldLayoutId id="2147485428" r:id="rId31"/>
    <p:sldLayoutId id="2147485429" r:id="rId32"/>
    <p:sldLayoutId id="2147485430" r:id="rId33"/>
    <p:sldLayoutId id="2147485431" r:id="rId34"/>
    <p:sldLayoutId id="2147485432" r:id="rId35"/>
    <p:sldLayoutId id="2147485433" r:id="rId36"/>
    <p:sldLayoutId id="2147485434" r:id="rId37"/>
    <p:sldLayoutId id="2147485435" r:id="rId38"/>
    <p:sldLayoutId id="2147485436" r:id="rId39"/>
    <p:sldLayoutId id="2147485437" r:id="rId40"/>
    <p:sldLayoutId id="2147485438" r:id="rId41"/>
    <p:sldLayoutId id="2147485439" r:id="rId42"/>
    <p:sldLayoutId id="2147485440" r:id="rId43"/>
    <p:sldLayoutId id="2147485441" r:id="rId44"/>
    <p:sldLayoutId id="2147485442" r:id="rId45"/>
    <p:sldLayoutId id="2147485443" r:id="rId46"/>
    <p:sldLayoutId id="2147485444" r:id="rId47"/>
    <p:sldLayoutId id="2147485445" r:id="rId48"/>
    <p:sldLayoutId id="2147485446" r:id="rId49"/>
    <p:sldLayoutId id="2147485447" r:id="rId50"/>
    <p:sldLayoutId id="2147485448" r:id="rId51"/>
    <p:sldLayoutId id="2147485449" r:id="rId52"/>
    <p:sldLayoutId id="2147485450" r:id="rId53"/>
    <p:sldLayoutId id="2147485451" r:id="rId54"/>
    <p:sldLayoutId id="2147485452" r:id="rId55"/>
    <p:sldLayoutId id="2147485453" r:id="rId56"/>
    <p:sldLayoutId id="2147485454" r:id="rId57"/>
    <p:sldLayoutId id="2147485455" r:id="rId58"/>
    <p:sldLayoutId id="2147485456"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community.opengroup.org/osdu/ui/data-loading/osdu-cli" TargetMode="Externa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EirikHaughom/ADME/tree/main/Guides/Postman%20Collection" TargetMode="External"/><Relationship Id="rId2" Type="http://schemas.openxmlformats.org/officeDocument/2006/relationships/hyperlink" Target="https://www.postman.com/downloads/" TargetMode="External"/><Relationship Id="rId1" Type="http://schemas.openxmlformats.org/officeDocument/2006/relationships/slideLayout" Target="../slideLayouts/slideLayout11.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ithub.com/equinor/osdu-sdk-python" TargetMode="Externa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equinor/osdu-tutorials/tree/main/osdu_notebooks" TargetMode="External"/><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C786-7D1A-95BF-671B-B5908806BAD6}"/>
              </a:ext>
            </a:extLst>
          </p:cNvPr>
          <p:cNvSpPr>
            <a:spLocks noGrp="1"/>
          </p:cNvSpPr>
          <p:nvPr>
            <p:ph type="title"/>
          </p:nvPr>
        </p:nvSpPr>
        <p:spPr/>
        <p:txBody>
          <a:bodyPr/>
          <a:lstStyle/>
          <a:p>
            <a:r>
              <a:rPr lang="en-GB" dirty="0"/>
              <a:t>Tools and Utilities</a:t>
            </a:r>
          </a:p>
        </p:txBody>
      </p:sp>
      <p:sp>
        <p:nvSpPr>
          <p:cNvPr id="3" name="Text Placeholder 2">
            <a:extLst>
              <a:ext uri="{FF2B5EF4-FFF2-40B4-BE49-F238E27FC236}">
                <a16:creationId xmlns:a16="http://schemas.microsoft.com/office/drawing/2014/main" id="{EE6C1AD8-5374-4895-C49B-4553ED1AE1AF}"/>
              </a:ext>
            </a:extLst>
          </p:cNvPr>
          <p:cNvSpPr>
            <a:spLocks noGrp="1"/>
          </p:cNvSpPr>
          <p:nvPr>
            <p:ph type="body" sz="quarter" idx="12"/>
          </p:nvPr>
        </p:nvSpPr>
        <p:spPr>
          <a:xfrm>
            <a:off x="584200" y="3962400"/>
            <a:ext cx="9144000" cy="338554"/>
          </a:xfrm>
        </p:spPr>
        <p:txBody>
          <a:bodyPr/>
          <a:lstStyle/>
          <a:p>
            <a:endParaRPr lang="en-GB" dirty="0"/>
          </a:p>
        </p:txBody>
      </p:sp>
    </p:spTree>
    <p:extLst>
      <p:ext uri="{BB962C8B-B14F-4D97-AF65-F5344CB8AC3E}">
        <p14:creationId xmlns:p14="http://schemas.microsoft.com/office/powerpoint/2010/main" val="141950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CF282-0DC2-F620-AF45-CA4FE167D40E}"/>
              </a:ext>
            </a:extLst>
          </p:cNvPr>
          <p:cNvSpPr>
            <a:spLocks noGrp="1"/>
          </p:cNvSpPr>
          <p:nvPr>
            <p:ph type="title"/>
          </p:nvPr>
        </p:nvSpPr>
        <p:spPr/>
        <p:txBody>
          <a:bodyPr/>
          <a:lstStyle/>
          <a:p>
            <a:r>
              <a:rPr lang="en-GB" dirty="0"/>
              <a:t>OSDU CLI</a:t>
            </a:r>
          </a:p>
        </p:txBody>
      </p:sp>
      <p:sp>
        <p:nvSpPr>
          <p:cNvPr id="3" name="Text Placeholder 2">
            <a:extLst>
              <a:ext uri="{FF2B5EF4-FFF2-40B4-BE49-F238E27FC236}">
                <a16:creationId xmlns:a16="http://schemas.microsoft.com/office/drawing/2014/main" id="{97287F6C-5684-79D8-71F0-5A30B75065EA}"/>
              </a:ext>
            </a:extLst>
          </p:cNvPr>
          <p:cNvSpPr>
            <a:spLocks noGrp="1"/>
          </p:cNvSpPr>
          <p:nvPr>
            <p:ph type="body" sz="quarter" idx="10"/>
          </p:nvPr>
        </p:nvSpPr>
        <p:spPr>
          <a:xfrm>
            <a:off x="586389" y="1434370"/>
            <a:ext cx="5273085" cy="5084469"/>
          </a:xfrm>
        </p:spPr>
        <p:txBody>
          <a:bodyPr/>
          <a:lstStyle/>
          <a:p>
            <a:r>
              <a:rPr lang="en-GB" dirty="0"/>
              <a:t>Simple interface for efficient management of an OSDU instance.</a:t>
            </a:r>
          </a:p>
          <a:p>
            <a:endParaRPr lang="en-GB" dirty="0"/>
          </a:p>
          <a:p>
            <a:endParaRPr lang="en-GB" dirty="0"/>
          </a:p>
          <a:p>
            <a:endParaRPr lang="en-GB" dirty="0"/>
          </a:p>
          <a:p>
            <a:r>
              <a:rPr lang="en-GB" dirty="0"/>
              <a:t>Source: </a:t>
            </a:r>
            <a:r>
              <a:rPr lang="en-GB" dirty="0">
                <a:hlinkClick r:id="rId2"/>
              </a:rPr>
              <a:t>Open Subsurface Data Universe Software / OSDU Community Utilities / Data Loading / </a:t>
            </a:r>
            <a:r>
              <a:rPr lang="en-GB" dirty="0" err="1">
                <a:hlinkClick r:id="rId2"/>
              </a:rPr>
              <a:t>osdu</a:t>
            </a:r>
            <a:r>
              <a:rPr lang="en-GB" dirty="0">
                <a:hlinkClick r:id="rId2"/>
              </a:rPr>
              <a:t>-cli · GitLab (opengroup.org)</a:t>
            </a:r>
            <a:endParaRPr lang="en-GB" dirty="0"/>
          </a:p>
        </p:txBody>
      </p:sp>
      <p:pic>
        <p:nvPicPr>
          <p:cNvPr id="7" name="Picture 6">
            <a:extLst>
              <a:ext uri="{FF2B5EF4-FFF2-40B4-BE49-F238E27FC236}">
                <a16:creationId xmlns:a16="http://schemas.microsoft.com/office/drawing/2014/main" id="{3D67873E-719E-0563-4FB6-A0835FC6E9F8}"/>
              </a:ext>
            </a:extLst>
          </p:cNvPr>
          <p:cNvPicPr>
            <a:picLocks noChangeAspect="1"/>
          </p:cNvPicPr>
          <p:nvPr/>
        </p:nvPicPr>
        <p:blipFill>
          <a:blip r:embed="rId3"/>
          <a:stretch>
            <a:fillRect/>
          </a:stretch>
        </p:blipFill>
        <p:spPr>
          <a:xfrm>
            <a:off x="6170929" y="0"/>
            <a:ext cx="6021071" cy="6858000"/>
          </a:xfrm>
          <a:prstGeom prst="rect">
            <a:avLst/>
          </a:prstGeom>
        </p:spPr>
      </p:pic>
    </p:spTree>
    <p:extLst>
      <p:ext uri="{BB962C8B-B14F-4D97-AF65-F5344CB8AC3E}">
        <p14:creationId xmlns:p14="http://schemas.microsoft.com/office/powerpoint/2010/main" val="3880654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CF282-0DC2-F620-AF45-CA4FE167D40E}"/>
              </a:ext>
            </a:extLst>
          </p:cNvPr>
          <p:cNvSpPr>
            <a:spLocks noGrp="1"/>
          </p:cNvSpPr>
          <p:nvPr>
            <p:ph type="title"/>
          </p:nvPr>
        </p:nvSpPr>
        <p:spPr>
          <a:xfrm>
            <a:off x="4506164" y="457200"/>
            <a:ext cx="7505393" cy="553998"/>
          </a:xfrm>
        </p:spPr>
        <p:txBody>
          <a:bodyPr/>
          <a:lstStyle/>
          <a:p>
            <a:r>
              <a:rPr lang="en-GB" dirty="0"/>
              <a:t>Postman</a:t>
            </a:r>
          </a:p>
        </p:txBody>
      </p:sp>
      <p:sp>
        <p:nvSpPr>
          <p:cNvPr id="3" name="Text Placeholder 2">
            <a:extLst>
              <a:ext uri="{FF2B5EF4-FFF2-40B4-BE49-F238E27FC236}">
                <a16:creationId xmlns:a16="http://schemas.microsoft.com/office/drawing/2014/main" id="{97287F6C-5684-79D8-71F0-5A30B75065EA}"/>
              </a:ext>
            </a:extLst>
          </p:cNvPr>
          <p:cNvSpPr>
            <a:spLocks noGrp="1"/>
          </p:cNvSpPr>
          <p:nvPr>
            <p:ph type="body" sz="quarter" idx="10"/>
          </p:nvPr>
        </p:nvSpPr>
        <p:spPr>
          <a:xfrm>
            <a:off x="4506164" y="1434370"/>
            <a:ext cx="7505394" cy="5256824"/>
          </a:xfrm>
        </p:spPr>
        <p:txBody>
          <a:bodyPr/>
          <a:lstStyle/>
          <a:p>
            <a:r>
              <a:rPr lang="en-GB" dirty="0"/>
              <a:t>Powerful and flexible solution for managing all aspects of an OSDU instance. </a:t>
            </a:r>
          </a:p>
          <a:p>
            <a:endParaRPr lang="en-GB" dirty="0"/>
          </a:p>
          <a:p>
            <a:endParaRPr lang="en-GB" dirty="0"/>
          </a:p>
          <a:p>
            <a:endParaRPr lang="en-GB" dirty="0"/>
          </a:p>
          <a:p>
            <a:r>
              <a:rPr lang="en-GB" dirty="0"/>
              <a:t>Postman: </a:t>
            </a:r>
            <a:r>
              <a:rPr lang="en-GB" dirty="0">
                <a:hlinkClick r:id="rId2"/>
              </a:rPr>
              <a:t>https://www.postman.com/downloads/</a:t>
            </a:r>
            <a:endParaRPr lang="en-GB" dirty="0"/>
          </a:p>
          <a:p>
            <a:endParaRPr lang="en-GB" dirty="0"/>
          </a:p>
          <a:p>
            <a:r>
              <a:rPr lang="en-GB" dirty="0"/>
              <a:t>Full OSDU Collection and Environment: </a:t>
            </a:r>
            <a:r>
              <a:rPr lang="en-GB" dirty="0">
                <a:hlinkClick r:id="rId3"/>
              </a:rPr>
              <a:t>ADME/Guides/Postman Collection at main · </a:t>
            </a:r>
            <a:r>
              <a:rPr lang="en-GB" dirty="0" err="1">
                <a:hlinkClick r:id="rId3"/>
              </a:rPr>
              <a:t>EirikHaughom</a:t>
            </a:r>
            <a:r>
              <a:rPr lang="en-GB" dirty="0">
                <a:hlinkClick r:id="rId3"/>
              </a:rPr>
              <a:t>/ADME (github.com)</a:t>
            </a:r>
            <a:endParaRPr lang="en-GB" dirty="0"/>
          </a:p>
        </p:txBody>
      </p:sp>
      <p:pic>
        <p:nvPicPr>
          <p:cNvPr id="8" name="Picture 7">
            <a:extLst>
              <a:ext uri="{FF2B5EF4-FFF2-40B4-BE49-F238E27FC236}">
                <a16:creationId xmlns:a16="http://schemas.microsoft.com/office/drawing/2014/main" id="{5FAB9E5B-EBA1-4B4F-E688-3F697219460A}"/>
              </a:ext>
            </a:extLst>
          </p:cNvPr>
          <p:cNvPicPr>
            <a:picLocks noChangeAspect="1"/>
          </p:cNvPicPr>
          <p:nvPr/>
        </p:nvPicPr>
        <p:blipFill>
          <a:blip r:embed="rId4"/>
          <a:stretch>
            <a:fillRect/>
          </a:stretch>
        </p:blipFill>
        <p:spPr>
          <a:xfrm>
            <a:off x="0" y="0"/>
            <a:ext cx="4279392" cy="6882628"/>
          </a:xfrm>
          <a:prstGeom prst="rect">
            <a:avLst/>
          </a:prstGeom>
        </p:spPr>
      </p:pic>
    </p:spTree>
    <p:extLst>
      <p:ext uri="{BB962C8B-B14F-4D97-AF65-F5344CB8AC3E}">
        <p14:creationId xmlns:p14="http://schemas.microsoft.com/office/powerpoint/2010/main" val="40622532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CF282-0DC2-F620-AF45-CA4FE167D40E}"/>
              </a:ext>
            </a:extLst>
          </p:cNvPr>
          <p:cNvSpPr>
            <a:spLocks noGrp="1"/>
          </p:cNvSpPr>
          <p:nvPr>
            <p:ph type="title"/>
          </p:nvPr>
        </p:nvSpPr>
        <p:spPr/>
        <p:txBody>
          <a:bodyPr/>
          <a:lstStyle/>
          <a:p>
            <a:r>
              <a:rPr lang="en-GB" dirty="0"/>
              <a:t>Python SDK</a:t>
            </a:r>
          </a:p>
        </p:txBody>
      </p:sp>
      <p:sp>
        <p:nvSpPr>
          <p:cNvPr id="3" name="Text Placeholder 2">
            <a:extLst>
              <a:ext uri="{FF2B5EF4-FFF2-40B4-BE49-F238E27FC236}">
                <a16:creationId xmlns:a16="http://schemas.microsoft.com/office/drawing/2014/main" id="{97287F6C-5684-79D8-71F0-5A30B75065EA}"/>
              </a:ext>
            </a:extLst>
          </p:cNvPr>
          <p:cNvSpPr>
            <a:spLocks noGrp="1"/>
          </p:cNvSpPr>
          <p:nvPr>
            <p:ph type="body" sz="quarter" idx="10"/>
          </p:nvPr>
        </p:nvSpPr>
        <p:spPr>
          <a:xfrm>
            <a:off x="586389" y="1434370"/>
            <a:ext cx="4117285" cy="5084469"/>
          </a:xfrm>
        </p:spPr>
        <p:txBody>
          <a:bodyPr/>
          <a:lstStyle/>
          <a:p>
            <a:r>
              <a:rPr lang="en-GB" dirty="0"/>
              <a:t>Simplifies authentication and interaction with OSDU APIs through Python code. </a:t>
            </a:r>
          </a:p>
          <a:p>
            <a:endParaRPr lang="en-GB" dirty="0"/>
          </a:p>
          <a:p>
            <a:endParaRPr lang="en-GB" dirty="0"/>
          </a:p>
          <a:p>
            <a:endParaRPr lang="en-GB" dirty="0"/>
          </a:p>
          <a:p>
            <a:r>
              <a:rPr lang="en-GB" dirty="0"/>
              <a:t>Source: </a:t>
            </a:r>
            <a:r>
              <a:rPr lang="en-GB" dirty="0" err="1">
                <a:hlinkClick r:id="rId2"/>
              </a:rPr>
              <a:t>equinor</a:t>
            </a:r>
            <a:r>
              <a:rPr lang="en-GB" dirty="0">
                <a:hlinkClick r:id="rId2"/>
              </a:rPr>
              <a:t>/</a:t>
            </a:r>
            <a:r>
              <a:rPr lang="en-GB" dirty="0" err="1">
                <a:hlinkClick r:id="rId2"/>
              </a:rPr>
              <a:t>osdu</a:t>
            </a:r>
            <a:r>
              <a:rPr lang="en-GB" dirty="0">
                <a:hlinkClick r:id="rId2"/>
              </a:rPr>
              <a:t>-</a:t>
            </a:r>
            <a:r>
              <a:rPr lang="en-GB" dirty="0" err="1">
                <a:hlinkClick r:id="rId2"/>
              </a:rPr>
              <a:t>sdk</a:t>
            </a:r>
            <a:r>
              <a:rPr lang="en-GB" dirty="0">
                <a:hlinkClick r:id="rId2"/>
              </a:rPr>
              <a:t>-python: Python SDK for working with OSDU (github.com)</a:t>
            </a:r>
            <a:endParaRPr lang="en-GB" dirty="0"/>
          </a:p>
        </p:txBody>
      </p:sp>
      <p:pic>
        <p:nvPicPr>
          <p:cNvPr id="4" name="Picture 3">
            <a:extLst>
              <a:ext uri="{FF2B5EF4-FFF2-40B4-BE49-F238E27FC236}">
                <a16:creationId xmlns:a16="http://schemas.microsoft.com/office/drawing/2014/main" id="{82CB96C2-E9D9-3DA7-0FD1-98C6346241EE}"/>
              </a:ext>
            </a:extLst>
          </p:cNvPr>
          <p:cNvPicPr>
            <a:picLocks noChangeAspect="1"/>
          </p:cNvPicPr>
          <p:nvPr/>
        </p:nvPicPr>
        <p:blipFill>
          <a:blip r:embed="rId3"/>
          <a:stretch>
            <a:fillRect/>
          </a:stretch>
        </p:blipFill>
        <p:spPr>
          <a:xfrm>
            <a:off x="4989433" y="0"/>
            <a:ext cx="7202567" cy="6858000"/>
          </a:xfrm>
          <a:prstGeom prst="rect">
            <a:avLst/>
          </a:prstGeom>
        </p:spPr>
      </p:pic>
    </p:spTree>
    <p:extLst>
      <p:ext uri="{BB962C8B-B14F-4D97-AF65-F5344CB8AC3E}">
        <p14:creationId xmlns:p14="http://schemas.microsoft.com/office/powerpoint/2010/main" val="25192864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CF282-0DC2-F620-AF45-CA4FE167D40E}"/>
              </a:ext>
            </a:extLst>
          </p:cNvPr>
          <p:cNvSpPr>
            <a:spLocks noGrp="1"/>
          </p:cNvSpPr>
          <p:nvPr>
            <p:ph type="title"/>
          </p:nvPr>
        </p:nvSpPr>
        <p:spPr>
          <a:xfrm>
            <a:off x="7226656" y="157277"/>
            <a:ext cx="11572875" cy="1107996"/>
          </a:xfrm>
        </p:spPr>
        <p:txBody>
          <a:bodyPr/>
          <a:lstStyle/>
          <a:p>
            <a:r>
              <a:rPr lang="en-GB" dirty="0"/>
              <a:t>Azure ML</a:t>
            </a:r>
            <a:br>
              <a:rPr lang="en-GB" dirty="0"/>
            </a:br>
            <a:r>
              <a:rPr lang="en-GB" dirty="0" err="1"/>
              <a:t>Jupyter</a:t>
            </a:r>
            <a:r>
              <a:rPr lang="en-GB" dirty="0"/>
              <a:t> notebooks</a:t>
            </a:r>
          </a:p>
        </p:txBody>
      </p:sp>
      <p:pic>
        <p:nvPicPr>
          <p:cNvPr id="11" name="Picture 10">
            <a:extLst>
              <a:ext uri="{FF2B5EF4-FFF2-40B4-BE49-F238E27FC236}">
                <a16:creationId xmlns:a16="http://schemas.microsoft.com/office/drawing/2014/main" id="{5E9639D1-9E36-84E6-5DF8-3C77F32294C3}"/>
              </a:ext>
            </a:extLst>
          </p:cNvPr>
          <p:cNvPicPr>
            <a:picLocks noChangeAspect="1"/>
          </p:cNvPicPr>
          <p:nvPr/>
        </p:nvPicPr>
        <p:blipFill>
          <a:blip r:embed="rId2"/>
          <a:stretch>
            <a:fillRect/>
          </a:stretch>
        </p:blipFill>
        <p:spPr>
          <a:xfrm>
            <a:off x="-67166" y="0"/>
            <a:ext cx="7067813" cy="6858000"/>
          </a:xfrm>
          <a:prstGeom prst="rect">
            <a:avLst/>
          </a:prstGeom>
        </p:spPr>
      </p:pic>
      <p:sp>
        <p:nvSpPr>
          <p:cNvPr id="13" name="TextBox 12">
            <a:extLst>
              <a:ext uri="{FF2B5EF4-FFF2-40B4-BE49-F238E27FC236}">
                <a16:creationId xmlns:a16="http://schemas.microsoft.com/office/drawing/2014/main" id="{984EFAD4-28A8-9675-2E77-47084DE8AA59}"/>
              </a:ext>
            </a:extLst>
          </p:cNvPr>
          <p:cNvSpPr txBox="1"/>
          <p:nvPr/>
        </p:nvSpPr>
        <p:spPr>
          <a:xfrm>
            <a:off x="7226656" y="4894776"/>
            <a:ext cx="4755642" cy="2246769"/>
          </a:xfrm>
          <a:prstGeom prst="rect">
            <a:avLst/>
          </a:prstGeom>
          <a:noFill/>
        </p:spPr>
        <p:txBody>
          <a:bodyPr wrap="square">
            <a:spAutoFit/>
          </a:bodyPr>
          <a:lstStyle/>
          <a:p>
            <a:r>
              <a:rPr lang="en-GB" sz="2800" dirty="0"/>
              <a:t>Source: </a:t>
            </a:r>
            <a:r>
              <a:rPr lang="en-GB" sz="2800" dirty="0" err="1">
                <a:hlinkClick r:id="rId3"/>
              </a:rPr>
              <a:t>osdu</a:t>
            </a:r>
            <a:r>
              <a:rPr lang="en-GB" sz="2800" dirty="0">
                <a:hlinkClick r:id="rId3"/>
              </a:rPr>
              <a:t>-tutorials/</a:t>
            </a:r>
            <a:r>
              <a:rPr lang="en-GB" sz="2800" dirty="0" err="1">
                <a:hlinkClick r:id="rId3"/>
              </a:rPr>
              <a:t>osdu_notebooks</a:t>
            </a:r>
            <a:r>
              <a:rPr lang="en-GB" sz="2800" dirty="0">
                <a:hlinkClick r:id="rId3"/>
              </a:rPr>
              <a:t> at main · </a:t>
            </a:r>
            <a:r>
              <a:rPr lang="en-GB" sz="2800" dirty="0" err="1">
                <a:hlinkClick r:id="rId3"/>
              </a:rPr>
              <a:t>equinor</a:t>
            </a:r>
            <a:r>
              <a:rPr lang="en-GB" sz="2800" dirty="0">
                <a:hlinkClick r:id="rId3"/>
              </a:rPr>
              <a:t>/</a:t>
            </a:r>
            <a:r>
              <a:rPr lang="en-GB" sz="2800" dirty="0" err="1">
                <a:hlinkClick r:id="rId3"/>
              </a:rPr>
              <a:t>osdu</a:t>
            </a:r>
            <a:r>
              <a:rPr lang="en-GB" sz="2800" dirty="0">
                <a:hlinkClick r:id="rId3"/>
              </a:rPr>
              <a:t>-tutorials · GitHub</a:t>
            </a:r>
            <a:endParaRPr lang="en-GB" sz="2800" dirty="0"/>
          </a:p>
          <a:p>
            <a:endParaRPr lang="en-GB" sz="2800" dirty="0"/>
          </a:p>
        </p:txBody>
      </p:sp>
    </p:spTree>
    <p:extLst>
      <p:ext uri="{BB962C8B-B14F-4D97-AF65-F5344CB8AC3E}">
        <p14:creationId xmlns:p14="http://schemas.microsoft.com/office/powerpoint/2010/main" val="243726279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CF282-0DC2-F620-AF45-CA4FE167D40E}"/>
              </a:ext>
            </a:extLst>
          </p:cNvPr>
          <p:cNvSpPr>
            <a:spLocks noGrp="1"/>
          </p:cNvSpPr>
          <p:nvPr>
            <p:ph type="title"/>
          </p:nvPr>
        </p:nvSpPr>
        <p:spPr>
          <a:xfrm>
            <a:off x="438150" y="457200"/>
            <a:ext cx="11572875" cy="639763"/>
          </a:xfrm>
        </p:spPr>
        <p:txBody>
          <a:bodyPr/>
          <a:lstStyle/>
          <a:p>
            <a:r>
              <a:rPr lang="en-GB" dirty="0"/>
              <a:t>Power BI – Reporting and visualization</a:t>
            </a:r>
          </a:p>
        </p:txBody>
      </p:sp>
      <p:pic>
        <p:nvPicPr>
          <p:cNvPr id="10" name="Picture 9">
            <a:extLst>
              <a:ext uri="{FF2B5EF4-FFF2-40B4-BE49-F238E27FC236}">
                <a16:creationId xmlns:a16="http://schemas.microsoft.com/office/drawing/2014/main" id="{90F92FD4-1105-BCF3-F3E3-F1D0718D4319}"/>
              </a:ext>
            </a:extLst>
          </p:cNvPr>
          <p:cNvPicPr>
            <a:picLocks noChangeAspect="1"/>
          </p:cNvPicPr>
          <p:nvPr/>
        </p:nvPicPr>
        <p:blipFill>
          <a:blip r:embed="rId2"/>
          <a:stretch>
            <a:fillRect/>
          </a:stretch>
        </p:blipFill>
        <p:spPr>
          <a:xfrm>
            <a:off x="1041592" y="1044766"/>
            <a:ext cx="10108815" cy="5756941"/>
          </a:xfrm>
          <a:prstGeom prst="rect">
            <a:avLst/>
          </a:prstGeom>
        </p:spPr>
      </p:pic>
    </p:spTree>
    <p:extLst>
      <p:ext uri="{BB962C8B-B14F-4D97-AF65-F5344CB8AC3E}">
        <p14:creationId xmlns:p14="http://schemas.microsoft.com/office/powerpoint/2010/main" val="27978337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91F98-602B-6F8A-30D2-074257EC0A2E}"/>
              </a:ext>
            </a:extLst>
          </p:cNvPr>
          <p:cNvSpPr>
            <a:spLocks noGrp="1"/>
          </p:cNvSpPr>
          <p:nvPr>
            <p:ph type="title"/>
          </p:nvPr>
        </p:nvSpPr>
        <p:spPr/>
        <p:txBody>
          <a:bodyPr/>
          <a:lstStyle/>
          <a:p>
            <a:r>
              <a:rPr lang="en-GB" dirty="0"/>
              <a:t>Other + 3</a:t>
            </a:r>
            <a:r>
              <a:rPr lang="en-GB" baseline="30000" dirty="0"/>
              <a:t>rd</a:t>
            </a:r>
            <a:r>
              <a:rPr lang="en-GB" dirty="0"/>
              <a:t> party</a:t>
            </a:r>
          </a:p>
        </p:txBody>
      </p:sp>
      <p:sp>
        <p:nvSpPr>
          <p:cNvPr id="3" name="Text Placeholder 2">
            <a:extLst>
              <a:ext uri="{FF2B5EF4-FFF2-40B4-BE49-F238E27FC236}">
                <a16:creationId xmlns:a16="http://schemas.microsoft.com/office/drawing/2014/main" id="{411F5AB3-E9CA-9C12-3778-540079FA04C4}"/>
              </a:ext>
            </a:extLst>
          </p:cNvPr>
          <p:cNvSpPr>
            <a:spLocks noGrp="1"/>
          </p:cNvSpPr>
          <p:nvPr>
            <p:ph type="body" sz="quarter" idx="10"/>
          </p:nvPr>
        </p:nvSpPr>
        <p:spPr>
          <a:xfrm>
            <a:off x="586390" y="1434370"/>
            <a:ext cx="11018520" cy="4567404"/>
          </a:xfrm>
        </p:spPr>
        <p:txBody>
          <a:bodyPr/>
          <a:lstStyle/>
          <a:p>
            <a:r>
              <a:rPr lang="en-GB" dirty="0"/>
              <a:t>Azure Synapse</a:t>
            </a:r>
          </a:p>
          <a:p>
            <a:r>
              <a:rPr lang="en-GB" dirty="0"/>
              <a:t>Azure Data Factory</a:t>
            </a:r>
          </a:p>
          <a:p>
            <a:r>
              <a:rPr lang="en-GB" dirty="0"/>
              <a:t>Spotfire</a:t>
            </a:r>
          </a:p>
          <a:p>
            <a:r>
              <a:rPr lang="en-GB" dirty="0"/>
              <a:t>ESA </a:t>
            </a:r>
            <a:r>
              <a:rPr lang="en-GB" dirty="0" err="1"/>
              <a:t>EarthNet</a:t>
            </a:r>
            <a:endParaRPr lang="en-GB" dirty="0"/>
          </a:p>
          <a:p>
            <a:r>
              <a:rPr lang="en-GB" dirty="0"/>
              <a:t>INT IVAAP</a:t>
            </a:r>
          </a:p>
          <a:p>
            <a:r>
              <a:rPr lang="en-GB" dirty="0"/>
              <a:t>SLB Petrel</a:t>
            </a:r>
          </a:p>
          <a:p>
            <a:r>
              <a:rPr lang="en-GB" dirty="0"/>
              <a:t>SLB SEDS</a:t>
            </a:r>
          </a:p>
          <a:p>
            <a:r>
              <a:rPr lang="en-GB" dirty="0"/>
              <a:t>Halliburton Seismic Engine</a:t>
            </a:r>
          </a:p>
          <a:p>
            <a:r>
              <a:rPr lang="en-GB" dirty="0" err="1"/>
              <a:t>AspenTech</a:t>
            </a:r>
            <a:r>
              <a:rPr lang="en-GB" dirty="0"/>
              <a:t> RMS</a:t>
            </a:r>
          </a:p>
        </p:txBody>
      </p:sp>
    </p:spTree>
    <p:extLst>
      <p:ext uri="{BB962C8B-B14F-4D97-AF65-F5344CB8AC3E}">
        <p14:creationId xmlns:p14="http://schemas.microsoft.com/office/powerpoint/2010/main" val="1865734777"/>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1_IPS_Industry_Light PowerPoint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PS Industry PowerPoint Template_CB.pptx" id="{704686FC-026B-4E45-83D3-219527CC7A98}" vid="{63CAF46F-AD2E-4ACA-BD95-E845ECA1AAE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24400607199A40B33B787452AC6853" ma:contentTypeVersion="8" ma:contentTypeDescription="Create a new document." ma:contentTypeScope="" ma:versionID="bef2fc6e1383c56ad9c541a541be83f8">
  <xsd:schema xmlns:xsd="http://www.w3.org/2001/XMLSchema" xmlns:xs="http://www.w3.org/2001/XMLSchema" xmlns:p="http://schemas.microsoft.com/office/2006/metadata/properties" xmlns:ns1="http://schemas.microsoft.com/sharepoint/v3" xmlns:ns2="f784ab01-3b00-4499-a3fe-88ca86405c7b" xmlns:ns3="17012f8d-dfee-46cb-a314-eed379f2338a" targetNamespace="http://schemas.microsoft.com/office/2006/metadata/properties" ma:root="true" ma:fieldsID="71d1f4f83792f38b599e05452c508bd2" ns1:_="" ns2:_="" ns3:_="">
    <xsd:import namespace="http://schemas.microsoft.com/sharepoint/v3"/>
    <xsd:import namespace="f784ab01-3b00-4499-a3fe-88ca86405c7b"/>
    <xsd:import namespace="17012f8d-dfee-46cb-a314-eed379f2338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84ab01-3b00-4499-a3fe-88ca86405c7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7012f8d-dfee-46cb-a314-eed379f2338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7012f8d-dfee-46cb-a314-eed379f2338a"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68095E7C-0A39-4ACC-94FA-34E82CE5C9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784ab01-3b00-4499-a3fe-88ca86405c7b"/>
    <ds:schemaRef ds:uri="17012f8d-dfee-46cb-a314-eed379f233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3.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17012f8d-dfee-46cb-a314-eed379f2338a"/>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1479</TotalTime>
  <Words>167</Words>
  <Application>Microsoft Office PowerPoint</Application>
  <PresentationFormat>Widescreen</PresentationFormat>
  <Paragraphs>35</Paragraphs>
  <Slides>7</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vt:i4>
      </vt:variant>
    </vt:vector>
  </HeadingPairs>
  <TitlesOfParts>
    <vt:vector size="14" baseType="lpstr">
      <vt:lpstr>Arial</vt:lpstr>
      <vt:lpstr>Consolas</vt:lpstr>
      <vt:lpstr>Segoe UI</vt:lpstr>
      <vt:lpstr>Segoe UI Semibold</vt:lpstr>
      <vt:lpstr>Wingdings</vt:lpstr>
      <vt:lpstr>White Template</vt:lpstr>
      <vt:lpstr>1_IPS_Industry_Light PowerPoint Template</vt:lpstr>
      <vt:lpstr>Tools and Utilities</vt:lpstr>
      <vt:lpstr>OSDU CLI</vt:lpstr>
      <vt:lpstr>Postman</vt:lpstr>
      <vt:lpstr>Python SDK</vt:lpstr>
      <vt:lpstr>Azure ML Jupyter notebooks</vt:lpstr>
      <vt:lpstr>Power BI – Reporting and visualization</vt:lpstr>
      <vt:lpstr>Other + 3rd party</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 Manager for Energy</dc:title>
  <dc:subject/>
  <dc:creator>Eirik Haughom</dc:creator>
  <cp:keywords/>
  <dc:description/>
  <cp:lastModifiedBy>Eirik Haughom</cp:lastModifiedBy>
  <cp:revision>15</cp:revision>
  <dcterms:created xsi:type="dcterms:W3CDTF">2023-05-24T06:48:44Z</dcterms:created>
  <dcterms:modified xsi:type="dcterms:W3CDTF">2023-06-02T21:26:33Z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0x0101004F24400607199A40B33B787452AC6853</vt:lpwstr>
  </property>
</Properties>
</file>